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 id="2147483717" r:id="rId6"/>
    <p:sldMasterId id="2147483719" r:id="rId7"/>
  </p:sldMasterIdLst>
  <p:notesMasterIdLst>
    <p:notesMasterId r:id="rId55"/>
  </p:notesMasterIdLst>
  <p:sldIdLst>
    <p:sldId id="256" r:id="rId8"/>
    <p:sldId id="621" r:id="rId9"/>
    <p:sldId id="419" r:id="rId10"/>
    <p:sldId id="417" r:id="rId11"/>
    <p:sldId id="259" r:id="rId12"/>
    <p:sldId id="277" r:id="rId13"/>
    <p:sldId id="461" r:id="rId14"/>
    <p:sldId id="466" r:id="rId15"/>
    <p:sldId id="622" r:id="rId16"/>
    <p:sldId id="261" r:id="rId17"/>
    <p:sldId id="280" r:id="rId18"/>
    <p:sldId id="281" r:id="rId19"/>
    <p:sldId id="294" r:id="rId20"/>
    <p:sldId id="296" r:id="rId21"/>
    <p:sldId id="301" r:id="rId22"/>
    <p:sldId id="368" r:id="rId23"/>
    <p:sldId id="359" r:id="rId24"/>
    <p:sldId id="323" r:id="rId25"/>
    <p:sldId id="324" r:id="rId26"/>
    <p:sldId id="383" r:id="rId27"/>
    <p:sldId id="344" r:id="rId28"/>
    <p:sldId id="329" r:id="rId29"/>
    <p:sldId id="668" r:id="rId30"/>
    <p:sldId id="674" r:id="rId31"/>
    <p:sldId id="675" r:id="rId32"/>
    <p:sldId id="333" r:id="rId33"/>
    <p:sldId id="332" r:id="rId34"/>
    <p:sldId id="336" r:id="rId35"/>
    <p:sldId id="339" r:id="rId36"/>
    <p:sldId id="330" r:id="rId37"/>
    <p:sldId id="626" r:id="rId38"/>
    <p:sldId id="275" r:id="rId39"/>
    <p:sldId id="264" r:id="rId40"/>
    <p:sldId id="464" r:id="rId41"/>
    <p:sldId id="465" r:id="rId42"/>
    <p:sldId id="463" r:id="rId43"/>
    <p:sldId id="623" r:id="rId44"/>
    <p:sldId id="624" r:id="rId45"/>
    <p:sldId id="620" r:id="rId46"/>
    <p:sldId id="678" r:id="rId47"/>
    <p:sldId id="625" r:id="rId48"/>
    <p:sldId id="677" r:id="rId49"/>
    <p:sldId id="676" r:id="rId50"/>
    <p:sldId id="278" r:id="rId51"/>
    <p:sldId id="266" r:id="rId52"/>
    <p:sldId id="428" r:id="rId53"/>
    <p:sldId id="27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836"/>
    <a:srgbClr val="28A07E"/>
    <a:srgbClr val="EEEDEE"/>
    <a:srgbClr val="4CC4F7"/>
    <a:srgbClr val="F08940"/>
    <a:srgbClr val="E280E5"/>
    <a:srgbClr val="909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DE971-7128-4F1B-A969-2D7377641C04}" v="77" dt="2022-03-15T16:00:16.069"/>
    <p1510:client id="{6E1FCBF1-91B9-46D0-B50E-8B3189DB20E0}" v="2" dt="2022-03-15T15:59:16.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4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a Saniei" userId="cabcb700-c0d2-492f-a7e2-1bd0b07c47f7" providerId="ADAL" clId="{0CCDE971-7128-4F1B-A969-2D7377641C04}"/>
    <pc:docChg chg="undo redo custSel addSld delSld modSld sldOrd modMainMaster">
      <pc:chgData name="Mona Saniei" userId="cabcb700-c0d2-492f-a7e2-1bd0b07c47f7" providerId="ADAL" clId="{0CCDE971-7128-4F1B-A969-2D7377641C04}" dt="2022-03-16T14:35:34.525" v="2729" actId="27636"/>
      <pc:docMkLst>
        <pc:docMk/>
      </pc:docMkLst>
      <pc:sldChg chg="modSp mod modTransition">
        <pc:chgData name="Mona Saniei" userId="cabcb700-c0d2-492f-a7e2-1bd0b07c47f7" providerId="ADAL" clId="{0CCDE971-7128-4F1B-A969-2D7377641C04}" dt="2022-03-15T16:00:16.069" v="2691"/>
        <pc:sldMkLst>
          <pc:docMk/>
          <pc:sldMk cId="3074040741" sldId="256"/>
        </pc:sldMkLst>
        <pc:spChg chg="mod">
          <ac:chgData name="Mona Saniei" userId="cabcb700-c0d2-492f-a7e2-1bd0b07c47f7" providerId="ADAL" clId="{0CCDE971-7128-4F1B-A969-2D7377641C04}" dt="2022-03-15T15:36:19.500" v="2621" actId="20577"/>
          <ac:spMkLst>
            <pc:docMk/>
            <pc:sldMk cId="3074040741" sldId="256"/>
            <ac:spMk id="39" creationId="{071C0A5B-E388-3E44-926C-85C8586D23E8}"/>
          </ac:spMkLst>
        </pc:spChg>
      </pc:sldChg>
      <pc:sldChg chg="addSp modSp modTransition">
        <pc:chgData name="Mona Saniei" userId="cabcb700-c0d2-492f-a7e2-1bd0b07c47f7" providerId="ADAL" clId="{0CCDE971-7128-4F1B-A969-2D7377641C04}" dt="2022-03-15T16:00:16.069" v="2691"/>
        <pc:sldMkLst>
          <pc:docMk/>
          <pc:sldMk cId="2919977900" sldId="259"/>
        </pc:sldMkLst>
        <pc:picChg chg="add mod">
          <ac:chgData name="Mona Saniei" userId="cabcb700-c0d2-492f-a7e2-1bd0b07c47f7" providerId="ADAL" clId="{0CCDE971-7128-4F1B-A969-2D7377641C04}" dt="2022-03-15T14:47:02.074" v="1934" actId="1076"/>
          <ac:picMkLst>
            <pc:docMk/>
            <pc:sldMk cId="2919977900" sldId="259"/>
            <ac:picMk id="4" creationId="{B2F2489E-F2A7-4F85-AD95-741379176A90}"/>
          </ac:picMkLst>
        </pc:picChg>
      </pc:sldChg>
      <pc:sldChg chg="modTransition">
        <pc:chgData name="Mona Saniei" userId="cabcb700-c0d2-492f-a7e2-1bd0b07c47f7" providerId="ADAL" clId="{0CCDE971-7128-4F1B-A969-2D7377641C04}" dt="2022-03-15T16:00:16.069" v="2691"/>
        <pc:sldMkLst>
          <pc:docMk/>
          <pc:sldMk cId="2467109951" sldId="261"/>
        </pc:sldMkLst>
      </pc:sldChg>
      <pc:sldChg chg="modSp mod modTransition">
        <pc:chgData name="Mona Saniei" userId="cabcb700-c0d2-492f-a7e2-1bd0b07c47f7" providerId="ADAL" clId="{0CCDE971-7128-4F1B-A969-2D7377641C04}" dt="2022-03-15T16:00:16.069" v="2691"/>
        <pc:sldMkLst>
          <pc:docMk/>
          <pc:sldMk cId="2784441188" sldId="264"/>
        </pc:sldMkLst>
        <pc:spChg chg="mod">
          <ac:chgData name="Mona Saniei" userId="cabcb700-c0d2-492f-a7e2-1bd0b07c47f7" providerId="ADAL" clId="{0CCDE971-7128-4F1B-A969-2D7377641C04}" dt="2022-03-15T15:34:49.019" v="2573" actId="20577"/>
          <ac:spMkLst>
            <pc:docMk/>
            <pc:sldMk cId="2784441188" sldId="264"/>
            <ac:spMk id="9" creationId="{4C15CE8F-412A-4A62-882A-ED87272B7197}"/>
          </ac:spMkLst>
        </pc:spChg>
      </pc:sldChg>
      <pc:sldChg chg="addSp delSp modSp mod modTransition">
        <pc:chgData name="Mona Saniei" userId="cabcb700-c0d2-492f-a7e2-1bd0b07c47f7" providerId="ADAL" clId="{0CCDE971-7128-4F1B-A969-2D7377641C04}" dt="2022-03-15T16:00:16.069" v="2691"/>
        <pc:sldMkLst>
          <pc:docMk/>
          <pc:sldMk cId="721613506" sldId="266"/>
        </pc:sldMkLst>
        <pc:spChg chg="mod">
          <ac:chgData name="Mona Saniei" userId="cabcb700-c0d2-492f-a7e2-1bd0b07c47f7" providerId="ADAL" clId="{0CCDE971-7128-4F1B-A969-2D7377641C04}" dt="2022-03-15T15:38:16.212" v="2632" actId="3626"/>
          <ac:spMkLst>
            <pc:docMk/>
            <pc:sldMk cId="721613506" sldId="266"/>
            <ac:spMk id="10" creationId="{A04E6088-F522-794D-9CF3-85440C5490AF}"/>
          </ac:spMkLst>
        </pc:spChg>
        <pc:picChg chg="del mod">
          <ac:chgData name="Mona Saniei" userId="cabcb700-c0d2-492f-a7e2-1bd0b07c47f7" providerId="ADAL" clId="{0CCDE971-7128-4F1B-A969-2D7377641C04}" dt="2022-03-15T15:37:24.821" v="2622" actId="478"/>
          <ac:picMkLst>
            <pc:docMk/>
            <pc:sldMk cId="721613506" sldId="266"/>
            <ac:picMk id="2" creationId="{D057E218-2D17-48A3-A042-813538839E57}"/>
          </ac:picMkLst>
        </pc:picChg>
        <pc:picChg chg="mod">
          <ac:chgData name="Mona Saniei" userId="cabcb700-c0d2-492f-a7e2-1bd0b07c47f7" providerId="ADAL" clId="{0CCDE971-7128-4F1B-A969-2D7377641C04}" dt="2022-03-15T15:15:02.761" v="2211" actId="1076"/>
          <ac:picMkLst>
            <pc:docMk/>
            <pc:sldMk cId="721613506" sldId="266"/>
            <ac:picMk id="3" creationId="{FEB28DD3-B837-4884-AA00-28DA3503A1BD}"/>
          </ac:picMkLst>
        </pc:picChg>
        <pc:picChg chg="add mod">
          <ac:chgData name="Mona Saniei" userId="cabcb700-c0d2-492f-a7e2-1bd0b07c47f7" providerId="ADAL" clId="{0CCDE971-7128-4F1B-A969-2D7377641C04}" dt="2022-03-15T15:38:27.362" v="2633" actId="1440"/>
          <ac:picMkLst>
            <pc:docMk/>
            <pc:sldMk cId="721613506" sldId="266"/>
            <ac:picMk id="5" creationId="{26E6501C-2707-459C-95A3-70F545297B11}"/>
          </ac:picMkLst>
        </pc:picChg>
      </pc:sldChg>
      <pc:sldChg chg="modTransition">
        <pc:chgData name="Mona Saniei" userId="cabcb700-c0d2-492f-a7e2-1bd0b07c47f7" providerId="ADAL" clId="{0CCDE971-7128-4F1B-A969-2D7377641C04}" dt="2022-03-15T16:00:16.069" v="2691"/>
        <pc:sldMkLst>
          <pc:docMk/>
          <pc:sldMk cId="46072855" sldId="275"/>
        </pc:sldMkLst>
      </pc:sldChg>
      <pc:sldChg chg="modSp mod modTransition">
        <pc:chgData name="Mona Saniei" userId="cabcb700-c0d2-492f-a7e2-1bd0b07c47f7" providerId="ADAL" clId="{0CCDE971-7128-4F1B-A969-2D7377641C04}" dt="2022-03-15T16:00:16.069" v="2691"/>
        <pc:sldMkLst>
          <pc:docMk/>
          <pc:sldMk cId="38189319" sldId="277"/>
        </pc:sldMkLst>
        <pc:spChg chg="mod">
          <ac:chgData name="Mona Saniei" userId="cabcb700-c0d2-492f-a7e2-1bd0b07c47f7" providerId="ADAL" clId="{0CCDE971-7128-4F1B-A969-2D7377641C04}" dt="2022-03-15T13:32:51.900" v="128" actId="20577"/>
          <ac:spMkLst>
            <pc:docMk/>
            <pc:sldMk cId="38189319" sldId="277"/>
            <ac:spMk id="7" creationId="{704697B2-F079-894C-B861-EDC833084409}"/>
          </ac:spMkLst>
        </pc:spChg>
      </pc:sldChg>
      <pc:sldChg chg="delSp mod modTransition">
        <pc:chgData name="Mona Saniei" userId="cabcb700-c0d2-492f-a7e2-1bd0b07c47f7" providerId="ADAL" clId="{0CCDE971-7128-4F1B-A969-2D7377641C04}" dt="2022-03-15T16:00:16.069" v="2691"/>
        <pc:sldMkLst>
          <pc:docMk/>
          <pc:sldMk cId="3448126386" sldId="278"/>
        </pc:sldMkLst>
        <pc:spChg chg="del">
          <ac:chgData name="Mona Saniei" userId="cabcb700-c0d2-492f-a7e2-1bd0b07c47f7" providerId="ADAL" clId="{0CCDE971-7128-4F1B-A969-2D7377641C04}" dt="2022-03-15T15:26:04.069" v="2334" actId="478"/>
          <ac:spMkLst>
            <pc:docMk/>
            <pc:sldMk cId="3448126386" sldId="278"/>
            <ac:spMk id="3" creationId="{056A5517-F00E-4092-8455-3AFE6F4DBFBD}"/>
          </ac:spMkLst>
        </pc:spChg>
      </pc:sldChg>
      <pc:sldChg chg="modTransition">
        <pc:chgData name="Mona Saniei" userId="cabcb700-c0d2-492f-a7e2-1bd0b07c47f7" providerId="ADAL" clId="{0CCDE971-7128-4F1B-A969-2D7377641C04}" dt="2022-03-15T16:00:16.069" v="2691"/>
        <pc:sldMkLst>
          <pc:docMk/>
          <pc:sldMk cId="3904132024" sldId="279"/>
        </pc:sldMkLst>
      </pc:sldChg>
      <pc:sldChg chg="modSp mod modTransition">
        <pc:chgData name="Mona Saniei" userId="cabcb700-c0d2-492f-a7e2-1bd0b07c47f7" providerId="ADAL" clId="{0CCDE971-7128-4F1B-A969-2D7377641C04}" dt="2022-03-15T16:00:16.069" v="2691"/>
        <pc:sldMkLst>
          <pc:docMk/>
          <pc:sldMk cId="2841505639" sldId="280"/>
        </pc:sldMkLst>
        <pc:spChg chg="mod">
          <ac:chgData name="Mona Saniei" userId="cabcb700-c0d2-492f-a7e2-1bd0b07c47f7" providerId="ADAL" clId="{0CCDE971-7128-4F1B-A969-2D7377641C04}" dt="2022-03-15T15:32:52.019" v="2528" actId="20577"/>
          <ac:spMkLst>
            <pc:docMk/>
            <pc:sldMk cId="2841505639" sldId="280"/>
            <ac:spMk id="13" creationId="{DADA36BE-A5FC-AD46-B988-49AE06E7D6D1}"/>
          </ac:spMkLst>
        </pc:spChg>
      </pc:sldChg>
      <pc:sldChg chg="modSp mod modTransition">
        <pc:chgData name="Mona Saniei" userId="cabcb700-c0d2-492f-a7e2-1bd0b07c47f7" providerId="ADAL" clId="{0CCDE971-7128-4F1B-A969-2D7377641C04}" dt="2022-03-15T16:00:16.069" v="2691"/>
        <pc:sldMkLst>
          <pc:docMk/>
          <pc:sldMk cId="461918894" sldId="281"/>
        </pc:sldMkLst>
        <pc:spChg chg="mod">
          <ac:chgData name="Mona Saniei" userId="cabcb700-c0d2-492f-a7e2-1bd0b07c47f7" providerId="ADAL" clId="{0CCDE971-7128-4F1B-A969-2D7377641C04}" dt="2022-03-15T13:34:07.502" v="137" actId="20577"/>
          <ac:spMkLst>
            <pc:docMk/>
            <pc:sldMk cId="461918894" sldId="281"/>
            <ac:spMk id="13" creationId="{DADA36BE-A5FC-AD46-B988-49AE06E7D6D1}"/>
          </ac:spMkLst>
        </pc:spChg>
      </pc:sldChg>
      <pc:sldChg chg="modTransition">
        <pc:chgData name="Mona Saniei" userId="cabcb700-c0d2-492f-a7e2-1bd0b07c47f7" providerId="ADAL" clId="{0CCDE971-7128-4F1B-A969-2D7377641C04}" dt="2022-03-15T16:00:16.069" v="2691"/>
        <pc:sldMkLst>
          <pc:docMk/>
          <pc:sldMk cId="1056405233" sldId="294"/>
        </pc:sldMkLst>
      </pc:sldChg>
      <pc:sldChg chg="modTransition">
        <pc:chgData name="Mona Saniei" userId="cabcb700-c0d2-492f-a7e2-1bd0b07c47f7" providerId="ADAL" clId="{0CCDE971-7128-4F1B-A969-2D7377641C04}" dt="2022-03-15T16:00:16.069" v="2691"/>
        <pc:sldMkLst>
          <pc:docMk/>
          <pc:sldMk cId="2761581675" sldId="296"/>
        </pc:sldMkLst>
      </pc:sldChg>
      <pc:sldChg chg="modSp mod modTransition">
        <pc:chgData name="Mona Saniei" userId="cabcb700-c0d2-492f-a7e2-1bd0b07c47f7" providerId="ADAL" clId="{0CCDE971-7128-4F1B-A969-2D7377641C04}" dt="2022-03-15T16:00:16.069" v="2691"/>
        <pc:sldMkLst>
          <pc:docMk/>
          <pc:sldMk cId="1264979584" sldId="301"/>
        </pc:sldMkLst>
        <pc:spChg chg="mod">
          <ac:chgData name="Mona Saniei" userId="cabcb700-c0d2-492f-a7e2-1bd0b07c47f7" providerId="ADAL" clId="{0CCDE971-7128-4F1B-A969-2D7377641C04}" dt="2022-03-15T14:52:44.260" v="1961" actId="20577"/>
          <ac:spMkLst>
            <pc:docMk/>
            <pc:sldMk cId="1264979584" sldId="301"/>
            <ac:spMk id="4" creationId="{EA14996A-7715-D540-9FAE-2B2D44E32836}"/>
          </ac:spMkLst>
        </pc:spChg>
      </pc:sldChg>
      <pc:sldChg chg="modTransition">
        <pc:chgData name="Mona Saniei" userId="cabcb700-c0d2-492f-a7e2-1bd0b07c47f7" providerId="ADAL" clId="{0CCDE971-7128-4F1B-A969-2D7377641C04}" dt="2022-03-15T16:00:16.069" v="2691"/>
        <pc:sldMkLst>
          <pc:docMk/>
          <pc:sldMk cId="1471004156" sldId="323"/>
        </pc:sldMkLst>
      </pc:sldChg>
      <pc:sldChg chg="modSp mod modTransition">
        <pc:chgData name="Mona Saniei" userId="cabcb700-c0d2-492f-a7e2-1bd0b07c47f7" providerId="ADAL" clId="{0CCDE971-7128-4F1B-A969-2D7377641C04}" dt="2022-03-15T16:00:16.069" v="2691"/>
        <pc:sldMkLst>
          <pc:docMk/>
          <pc:sldMk cId="3955296619" sldId="324"/>
        </pc:sldMkLst>
        <pc:spChg chg="mod">
          <ac:chgData name="Mona Saniei" userId="cabcb700-c0d2-492f-a7e2-1bd0b07c47f7" providerId="ADAL" clId="{0CCDE971-7128-4F1B-A969-2D7377641C04}" dt="2022-03-15T13:38:20.868" v="237" actId="255"/>
          <ac:spMkLst>
            <pc:docMk/>
            <pc:sldMk cId="3955296619" sldId="324"/>
            <ac:spMk id="13" creationId="{667650F8-B912-E446-9D7B-973DEB4913E8}"/>
          </ac:spMkLst>
        </pc:spChg>
      </pc:sldChg>
      <pc:sldChg chg="modSp mod modTransition">
        <pc:chgData name="Mona Saniei" userId="cabcb700-c0d2-492f-a7e2-1bd0b07c47f7" providerId="ADAL" clId="{0CCDE971-7128-4F1B-A969-2D7377641C04}" dt="2022-03-15T16:00:16.069" v="2691"/>
        <pc:sldMkLst>
          <pc:docMk/>
          <pc:sldMk cId="4127458603" sldId="329"/>
        </pc:sldMkLst>
        <pc:spChg chg="mod">
          <ac:chgData name="Mona Saniei" userId="cabcb700-c0d2-492f-a7e2-1bd0b07c47f7" providerId="ADAL" clId="{0CCDE971-7128-4F1B-A969-2D7377641C04}" dt="2022-03-15T13:47:51.875" v="248" actId="20577"/>
          <ac:spMkLst>
            <pc:docMk/>
            <pc:sldMk cId="4127458603" sldId="329"/>
            <ac:spMk id="7" creationId="{A516104E-8A92-E84C-A792-FB07D43168D4}"/>
          </ac:spMkLst>
        </pc:spChg>
        <pc:spChg chg="mod">
          <ac:chgData name="Mona Saniei" userId="cabcb700-c0d2-492f-a7e2-1bd0b07c47f7" providerId="ADAL" clId="{0CCDE971-7128-4F1B-A969-2D7377641C04}" dt="2022-03-15T15:34:11.927" v="2561" actId="6549"/>
          <ac:spMkLst>
            <pc:docMk/>
            <pc:sldMk cId="4127458603" sldId="329"/>
            <ac:spMk id="12" creationId="{10E1B2C3-9930-AF40-94D0-5EDA21E144BC}"/>
          </ac:spMkLst>
        </pc:spChg>
      </pc:sldChg>
      <pc:sldChg chg="modSp mod ord modTransition">
        <pc:chgData name="Mona Saniei" userId="cabcb700-c0d2-492f-a7e2-1bd0b07c47f7" providerId="ADAL" clId="{0CCDE971-7128-4F1B-A969-2D7377641C04}" dt="2022-03-15T16:00:16.069" v="2691"/>
        <pc:sldMkLst>
          <pc:docMk/>
          <pc:sldMk cId="2678400043" sldId="330"/>
        </pc:sldMkLst>
        <pc:spChg chg="mod">
          <ac:chgData name="Mona Saniei" userId="cabcb700-c0d2-492f-a7e2-1bd0b07c47f7" providerId="ADAL" clId="{0CCDE971-7128-4F1B-A969-2D7377641C04}" dt="2022-03-15T15:24:14.018" v="2333" actId="20577"/>
          <ac:spMkLst>
            <pc:docMk/>
            <pc:sldMk cId="2678400043" sldId="330"/>
            <ac:spMk id="7" creationId="{A516104E-8A92-E84C-A792-FB07D43168D4}"/>
          </ac:spMkLst>
        </pc:spChg>
      </pc:sldChg>
      <pc:sldChg chg="addSp delSp modSp mod modTransition">
        <pc:chgData name="Mona Saniei" userId="cabcb700-c0d2-492f-a7e2-1bd0b07c47f7" providerId="ADAL" clId="{0CCDE971-7128-4F1B-A969-2D7377641C04}" dt="2022-03-15T16:00:16.069" v="2691"/>
        <pc:sldMkLst>
          <pc:docMk/>
          <pc:sldMk cId="583239543" sldId="332"/>
        </pc:sldMkLst>
        <pc:spChg chg="mod">
          <ac:chgData name="Mona Saniei" userId="cabcb700-c0d2-492f-a7e2-1bd0b07c47f7" providerId="ADAL" clId="{0CCDE971-7128-4F1B-A969-2D7377641C04}" dt="2022-03-15T15:29:24.761" v="2361" actId="20577"/>
          <ac:spMkLst>
            <pc:docMk/>
            <pc:sldMk cId="583239543" sldId="332"/>
            <ac:spMk id="7" creationId="{A516104E-8A92-E84C-A792-FB07D43168D4}"/>
          </ac:spMkLst>
        </pc:spChg>
        <pc:picChg chg="add mod">
          <ac:chgData name="Mona Saniei" userId="cabcb700-c0d2-492f-a7e2-1bd0b07c47f7" providerId="ADAL" clId="{0CCDE971-7128-4F1B-A969-2D7377641C04}" dt="2022-03-15T15:28:50.477" v="2357"/>
          <ac:picMkLst>
            <pc:docMk/>
            <pc:sldMk cId="583239543" sldId="332"/>
            <ac:picMk id="5" creationId="{72F9530E-3CFA-4DB9-A97E-02FFA56D6521}"/>
          </ac:picMkLst>
        </pc:picChg>
        <pc:picChg chg="del">
          <ac:chgData name="Mona Saniei" userId="cabcb700-c0d2-492f-a7e2-1bd0b07c47f7" providerId="ADAL" clId="{0CCDE971-7128-4F1B-A969-2D7377641C04}" dt="2022-03-15T15:28:28.947" v="2351" actId="478"/>
          <ac:picMkLst>
            <pc:docMk/>
            <pc:sldMk cId="583239543" sldId="332"/>
            <ac:picMk id="6" creationId="{EEF9BADA-6DB1-0E41-B7F7-F7E9E679D8AF}"/>
          </ac:picMkLst>
        </pc:picChg>
      </pc:sldChg>
      <pc:sldChg chg="addSp delSp modSp mod modTransition">
        <pc:chgData name="Mona Saniei" userId="cabcb700-c0d2-492f-a7e2-1bd0b07c47f7" providerId="ADAL" clId="{0CCDE971-7128-4F1B-A969-2D7377641C04}" dt="2022-03-15T16:00:16.069" v="2691"/>
        <pc:sldMkLst>
          <pc:docMk/>
          <pc:sldMk cId="1410588926" sldId="333"/>
        </pc:sldMkLst>
        <pc:spChg chg="mod">
          <ac:chgData name="Mona Saniei" userId="cabcb700-c0d2-492f-a7e2-1bd0b07c47f7" providerId="ADAL" clId="{0CCDE971-7128-4F1B-A969-2D7377641C04}" dt="2022-03-15T15:29:50.586" v="2377" actId="5793"/>
          <ac:spMkLst>
            <pc:docMk/>
            <pc:sldMk cId="1410588926" sldId="333"/>
            <ac:spMk id="7" creationId="{A516104E-8A92-E84C-A792-FB07D43168D4}"/>
          </ac:spMkLst>
        </pc:spChg>
        <pc:picChg chg="add mod">
          <ac:chgData name="Mona Saniei" userId="cabcb700-c0d2-492f-a7e2-1bd0b07c47f7" providerId="ADAL" clId="{0CCDE971-7128-4F1B-A969-2D7377641C04}" dt="2022-03-15T15:28:53.061" v="2358"/>
          <ac:picMkLst>
            <pc:docMk/>
            <pc:sldMk cId="1410588926" sldId="333"/>
            <ac:picMk id="5" creationId="{A69261EA-F9D8-4AAF-AC58-19F868D5A4BB}"/>
          </ac:picMkLst>
        </pc:picChg>
        <pc:picChg chg="del mod modCrop">
          <ac:chgData name="Mona Saniei" userId="cabcb700-c0d2-492f-a7e2-1bd0b07c47f7" providerId="ADAL" clId="{0CCDE971-7128-4F1B-A969-2D7377641C04}" dt="2022-03-15T15:28:27.428" v="2350" actId="478"/>
          <ac:picMkLst>
            <pc:docMk/>
            <pc:sldMk cId="1410588926" sldId="333"/>
            <ac:picMk id="6" creationId="{BCC6D13E-28B5-2F45-9697-8CA49BEAD140}"/>
          </ac:picMkLst>
        </pc:picChg>
      </pc:sldChg>
      <pc:sldChg chg="addSp delSp modSp mod modTransition">
        <pc:chgData name="Mona Saniei" userId="cabcb700-c0d2-492f-a7e2-1bd0b07c47f7" providerId="ADAL" clId="{0CCDE971-7128-4F1B-A969-2D7377641C04}" dt="2022-03-15T16:00:16.069" v="2691"/>
        <pc:sldMkLst>
          <pc:docMk/>
          <pc:sldMk cId="3896809351" sldId="336"/>
        </pc:sldMkLst>
        <pc:picChg chg="add mod">
          <ac:chgData name="Mona Saniei" userId="cabcb700-c0d2-492f-a7e2-1bd0b07c47f7" providerId="ADAL" clId="{0CCDE971-7128-4F1B-A969-2D7377641C04}" dt="2022-03-15T15:28:46.665" v="2356" actId="1076"/>
          <ac:picMkLst>
            <pc:docMk/>
            <pc:sldMk cId="3896809351" sldId="336"/>
            <ac:picMk id="3" creationId="{24926124-4404-4599-AD3F-23CC874D3DF8}"/>
          </ac:picMkLst>
        </pc:picChg>
        <pc:picChg chg="del">
          <ac:chgData name="Mona Saniei" userId="cabcb700-c0d2-492f-a7e2-1bd0b07c47f7" providerId="ADAL" clId="{0CCDE971-7128-4F1B-A969-2D7377641C04}" dt="2022-03-15T15:28:30.561" v="2352" actId="478"/>
          <ac:picMkLst>
            <pc:docMk/>
            <pc:sldMk cId="3896809351" sldId="336"/>
            <ac:picMk id="5" creationId="{1E0194C3-7C11-FC4F-9AD9-59A09118E8B7}"/>
          </ac:picMkLst>
        </pc:picChg>
      </pc:sldChg>
      <pc:sldChg chg="modTransition">
        <pc:chgData name="Mona Saniei" userId="cabcb700-c0d2-492f-a7e2-1bd0b07c47f7" providerId="ADAL" clId="{0CCDE971-7128-4F1B-A969-2D7377641C04}" dt="2022-03-15T16:00:16.069" v="2691"/>
        <pc:sldMkLst>
          <pc:docMk/>
          <pc:sldMk cId="2394804607" sldId="339"/>
        </pc:sldMkLst>
      </pc:sldChg>
      <pc:sldChg chg="del">
        <pc:chgData name="Mona Saniei" userId="cabcb700-c0d2-492f-a7e2-1bd0b07c47f7" providerId="ADAL" clId="{0CCDE971-7128-4F1B-A969-2D7377641C04}" dt="2022-03-15T13:36:52.107" v="141" actId="47"/>
        <pc:sldMkLst>
          <pc:docMk/>
          <pc:sldMk cId="3731489912" sldId="340"/>
        </pc:sldMkLst>
      </pc:sldChg>
      <pc:sldChg chg="del">
        <pc:chgData name="Mona Saniei" userId="cabcb700-c0d2-492f-a7e2-1bd0b07c47f7" providerId="ADAL" clId="{0CCDE971-7128-4F1B-A969-2D7377641C04}" dt="2022-03-15T13:36:43.409" v="139" actId="47"/>
        <pc:sldMkLst>
          <pc:docMk/>
          <pc:sldMk cId="308582475" sldId="341"/>
        </pc:sldMkLst>
      </pc:sldChg>
      <pc:sldChg chg="modSp mod modTransition">
        <pc:chgData name="Mona Saniei" userId="cabcb700-c0d2-492f-a7e2-1bd0b07c47f7" providerId="ADAL" clId="{0CCDE971-7128-4F1B-A969-2D7377641C04}" dt="2022-03-15T16:00:16.069" v="2691"/>
        <pc:sldMkLst>
          <pc:docMk/>
          <pc:sldMk cId="2643779617" sldId="344"/>
        </pc:sldMkLst>
        <pc:spChg chg="mod">
          <ac:chgData name="Mona Saniei" userId="cabcb700-c0d2-492f-a7e2-1bd0b07c47f7" providerId="ADAL" clId="{0CCDE971-7128-4F1B-A969-2D7377641C04}" dt="2022-03-15T15:34:04.445" v="2558" actId="20577"/>
          <ac:spMkLst>
            <pc:docMk/>
            <pc:sldMk cId="2643779617" sldId="344"/>
            <ac:spMk id="12" creationId="{10E1B2C3-9930-AF40-94D0-5EDA21E144BC}"/>
          </ac:spMkLst>
        </pc:spChg>
        <pc:spChg chg="mod">
          <ac:chgData name="Mona Saniei" userId="cabcb700-c0d2-492f-a7e2-1bd0b07c47f7" providerId="ADAL" clId="{0CCDE971-7128-4F1B-A969-2D7377641C04}" dt="2022-03-15T13:39:07.929" v="247" actId="5793"/>
          <ac:spMkLst>
            <pc:docMk/>
            <pc:sldMk cId="2643779617" sldId="344"/>
            <ac:spMk id="13" creationId="{667650F8-B912-E446-9D7B-973DEB4913E8}"/>
          </ac:spMkLst>
        </pc:spChg>
      </pc:sldChg>
      <pc:sldChg chg="modSp mod modTransition">
        <pc:chgData name="Mona Saniei" userId="cabcb700-c0d2-492f-a7e2-1bd0b07c47f7" providerId="ADAL" clId="{0CCDE971-7128-4F1B-A969-2D7377641C04}" dt="2022-03-15T16:00:16.069" v="2691"/>
        <pc:sldMkLst>
          <pc:docMk/>
          <pc:sldMk cId="3057305461" sldId="359"/>
        </pc:sldMkLst>
        <pc:picChg chg="mod">
          <ac:chgData name="Mona Saniei" userId="cabcb700-c0d2-492f-a7e2-1bd0b07c47f7" providerId="ADAL" clId="{0CCDE971-7128-4F1B-A969-2D7377641C04}" dt="2022-03-15T15:33:38.962" v="2529" actId="14100"/>
          <ac:picMkLst>
            <pc:docMk/>
            <pc:sldMk cId="3057305461" sldId="359"/>
            <ac:picMk id="9" creationId="{8B95C72F-BA0A-40B1-9D4D-C3B65C4083E8}"/>
          </ac:picMkLst>
        </pc:picChg>
      </pc:sldChg>
      <pc:sldChg chg="modTransition">
        <pc:chgData name="Mona Saniei" userId="cabcb700-c0d2-492f-a7e2-1bd0b07c47f7" providerId="ADAL" clId="{0CCDE971-7128-4F1B-A969-2D7377641C04}" dt="2022-03-15T16:00:16.069" v="2691"/>
        <pc:sldMkLst>
          <pc:docMk/>
          <pc:sldMk cId="2815311180" sldId="368"/>
        </pc:sldMkLst>
      </pc:sldChg>
      <pc:sldChg chg="modTransition">
        <pc:chgData name="Mona Saniei" userId="cabcb700-c0d2-492f-a7e2-1bd0b07c47f7" providerId="ADAL" clId="{0CCDE971-7128-4F1B-A969-2D7377641C04}" dt="2022-03-15T16:00:16.069" v="2691"/>
        <pc:sldMkLst>
          <pc:docMk/>
          <pc:sldMk cId="3100026941" sldId="383"/>
        </pc:sldMkLst>
      </pc:sldChg>
      <pc:sldChg chg="modTransition">
        <pc:chgData name="Mona Saniei" userId="cabcb700-c0d2-492f-a7e2-1bd0b07c47f7" providerId="ADAL" clId="{0CCDE971-7128-4F1B-A969-2D7377641C04}" dt="2022-03-15T16:00:16.069" v="2691"/>
        <pc:sldMkLst>
          <pc:docMk/>
          <pc:sldMk cId="3865515044" sldId="417"/>
        </pc:sldMkLst>
      </pc:sldChg>
      <pc:sldChg chg="modTransition">
        <pc:chgData name="Mona Saniei" userId="cabcb700-c0d2-492f-a7e2-1bd0b07c47f7" providerId="ADAL" clId="{0CCDE971-7128-4F1B-A969-2D7377641C04}" dt="2022-03-15T16:00:16.069" v="2691"/>
        <pc:sldMkLst>
          <pc:docMk/>
          <pc:sldMk cId="724310343" sldId="419"/>
        </pc:sldMkLst>
      </pc:sldChg>
      <pc:sldChg chg="modTransition">
        <pc:chgData name="Mona Saniei" userId="cabcb700-c0d2-492f-a7e2-1bd0b07c47f7" providerId="ADAL" clId="{0CCDE971-7128-4F1B-A969-2D7377641C04}" dt="2022-03-15T16:00:16.069" v="2691"/>
        <pc:sldMkLst>
          <pc:docMk/>
          <pc:sldMk cId="2874006978" sldId="428"/>
        </pc:sldMkLst>
      </pc:sldChg>
      <pc:sldChg chg="addSp modSp mod modTransition">
        <pc:chgData name="Mona Saniei" userId="cabcb700-c0d2-492f-a7e2-1bd0b07c47f7" providerId="ADAL" clId="{0CCDE971-7128-4F1B-A969-2D7377641C04}" dt="2022-03-15T16:00:16.069" v="2691"/>
        <pc:sldMkLst>
          <pc:docMk/>
          <pc:sldMk cId="2414058650" sldId="461"/>
        </pc:sldMkLst>
        <pc:spChg chg="mod">
          <ac:chgData name="Mona Saniei" userId="cabcb700-c0d2-492f-a7e2-1bd0b07c47f7" providerId="ADAL" clId="{0CCDE971-7128-4F1B-A969-2D7377641C04}" dt="2022-03-15T14:51:21.022" v="1943" actId="20577"/>
          <ac:spMkLst>
            <pc:docMk/>
            <pc:sldMk cId="2414058650" sldId="461"/>
            <ac:spMk id="3" creationId="{F542EDEF-E925-4ADA-B4FD-5DEA08A839E0}"/>
          </ac:spMkLst>
        </pc:spChg>
        <pc:picChg chg="add mod">
          <ac:chgData name="Mona Saniei" userId="cabcb700-c0d2-492f-a7e2-1bd0b07c47f7" providerId="ADAL" clId="{0CCDE971-7128-4F1B-A969-2D7377641C04}" dt="2022-03-15T15:20:39.066" v="2217" actId="1076"/>
          <ac:picMkLst>
            <pc:docMk/>
            <pc:sldMk cId="2414058650" sldId="461"/>
            <ac:picMk id="4" creationId="{5FC5B16A-96A5-45B7-8062-6C6BB34623F0}"/>
          </ac:picMkLst>
        </pc:picChg>
      </pc:sldChg>
      <pc:sldChg chg="modSp mod modTransition">
        <pc:chgData name="Mona Saniei" userId="cabcb700-c0d2-492f-a7e2-1bd0b07c47f7" providerId="ADAL" clId="{0CCDE971-7128-4F1B-A969-2D7377641C04}" dt="2022-03-15T16:00:16.069" v="2691"/>
        <pc:sldMkLst>
          <pc:docMk/>
          <pc:sldMk cId="3043452962" sldId="463"/>
        </pc:sldMkLst>
        <pc:spChg chg="mod">
          <ac:chgData name="Mona Saniei" userId="cabcb700-c0d2-492f-a7e2-1bd0b07c47f7" providerId="ADAL" clId="{0CCDE971-7128-4F1B-A969-2D7377641C04}" dt="2022-03-15T14:30:36.534" v="1000" actId="20577"/>
          <ac:spMkLst>
            <pc:docMk/>
            <pc:sldMk cId="3043452962" sldId="463"/>
            <ac:spMk id="3" creationId="{F542EDEF-E925-4ADA-B4FD-5DEA08A839E0}"/>
          </ac:spMkLst>
        </pc:spChg>
      </pc:sldChg>
      <pc:sldChg chg="modTransition">
        <pc:chgData name="Mona Saniei" userId="cabcb700-c0d2-492f-a7e2-1bd0b07c47f7" providerId="ADAL" clId="{0CCDE971-7128-4F1B-A969-2D7377641C04}" dt="2022-03-15T16:00:16.069" v="2691"/>
        <pc:sldMkLst>
          <pc:docMk/>
          <pc:sldMk cId="870344131" sldId="464"/>
        </pc:sldMkLst>
      </pc:sldChg>
      <pc:sldChg chg="modTransition">
        <pc:chgData name="Mona Saniei" userId="cabcb700-c0d2-492f-a7e2-1bd0b07c47f7" providerId="ADAL" clId="{0CCDE971-7128-4F1B-A969-2D7377641C04}" dt="2022-03-15T16:00:16.069" v="2691"/>
        <pc:sldMkLst>
          <pc:docMk/>
          <pc:sldMk cId="4128381115" sldId="465"/>
        </pc:sldMkLst>
      </pc:sldChg>
      <pc:sldChg chg="addSp delSp modSp mod ord modTransition">
        <pc:chgData name="Mona Saniei" userId="cabcb700-c0d2-492f-a7e2-1bd0b07c47f7" providerId="ADAL" clId="{0CCDE971-7128-4F1B-A969-2D7377641C04}" dt="2022-03-15T16:00:16.069" v="2691"/>
        <pc:sldMkLst>
          <pc:docMk/>
          <pc:sldMk cId="2387268311" sldId="466"/>
        </pc:sldMkLst>
        <pc:spChg chg="mod">
          <ac:chgData name="Mona Saniei" userId="cabcb700-c0d2-492f-a7e2-1bd0b07c47f7" providerId="ADAL" clId="{0CCDE971-7128-4F1B-A969-2D7377641C04}" dt="2022-03-15T14:08:58.653" v="860" actId="20577"/>
          <ac:spMkLst>
            <pc:docMk/>
            <pc:sldMk cId="2387268311" sldId="466"/>
            <ac:spMk id="2" creationId="{90BF096E-87E6-4E26-B6B5-39935BB9C5FE}"/>
          </ac:spMkLst>
        </pc:spChg>
        <pc:picChg chg="add del mod">
          <ac:chgData name="Mona Saniei" userId="cabcb700-c0d2-492f-a7e2-1bd0b07c47f7" providerId="ADAL" clId="{0CCDE971-7128-4F1B-A969-2D7377641C04}" dt="2022-03-15T15:27:19.468" v="2339" actId="478"/>
          <ac:picMkLst>
            <pc:docMk/>
            <pc:sldMk cId="2387268311" sldId="466"/>
            <ac:picMk id="8" creationId="{72435AE9-0F97-46D5-940C-E8E222DEB59F}"/>
          </ac:picMkLst>
        </pc:picChg>
        <pc:cxnChg chg="add mod">
          <ac:chgData name="Mona Saniei" userId="cabcb700-c0d2-492f-a7e2-1bd0b07c47f7" providerId="ADAL" clId="{0CCDE971-7128-4F1B-A969-2D7377641C04}" dt="2022-03-15T15:27:40.956" v="2343" actId="14100"/>
          <ac:cxnSpMkLst>
            <pc:docMk/>
            <pc:sldMk cId="2387268311" sldId="466"/>
            <ac:cxnSpMk id="4" creationId="{5B2E8376-8C93-42FB-8436-67F630E00528}"/>
          </ac:cxnSpMkLst>
        </pc:cxnChg>
      </pc:sldChg>
      <pc:sldChg chg="modSp mod modTransition">
        <pc:chgData name="Mona Saniei" userId="cabcb700-c0d2-492f-a7e2-1bd0b07c47f7" providerId="ADAL" clId="{0CCDE971-7128-4F1B-A969-2D7377641C04}" dt="2022-03-16T14:35:34.525" v="2729" actId="27636"/>
        <pc:sldMkLst>
          <pc:docMk/>
          <pc:sldMk cId="809795028" sldId="620"/>
        </pc:sldMkLst>
        <pc:spChg chg="mod">
          <ac:chgData name="Mona Saniei" userId="cabcb700-c0d2-492f-a7e2-1bd0b07c47f7" providerId="ADAL" clId="{0CCDE971-7128-4F1B-A969-2D7377641C04}" dt="2022-03-16T14:35:34.525" v="2729" actId="27636"/>
          <ac:spMkLst>
            <pc:docMk/>
            <pc:sldMk cId="809795028" sldId="620"/>
            <ac:spMk id="3" creationId="{EDECA8B9-E960-4CA8-90F6-5C26F8B46896}"/>
          </ac:spMkLst>
        </pc:spChg>
      </pc:sldChg>
      <pc:sldChg chg="modTransition">
        <pc:chgData name="Mona Saniei" userId="cabcb700-c0d2-492f-a7e2-1bd0b07c47f7" providerId="ADAL" clId="{0CCDE971-7128-4F1B-A969-2D7377641C04}" dt="2022-03-15T16:00:16.069" v="2691"/>
        <pc:sldMkLst>
          <pc:docMk/>
          <pc:sldMk cId="1260996438" sldId="621"/>
        </pc:sldMkLst>
      </pc:sldChg>
      <pc:sldChg chg="addSp delSp modSp mod modTransition">
        <pc:chgData name="Mona Saniei" userId="cabcb700-c0d2-492f-a7e2-1bd0b07c47f7" providerId="ADAL" clId="{0CCDE971-7128-4F1B-A969-2D7377641C04}" dt="2022-03-15T16:00:16.069" v="2691"/>
        <pc:sldMkLst>
          <pc:docMk/>
          <pc:sldMk cId="3586380176" sldId="622"/>
        </pc:sldMkLst>
        <pc:spChg chg="mod">
          <ac:chgData name="Mona Saniei" userId="cabcb700-c0d2-492f-a7e2-1bd0b07c47f7" providerId="ADAL" clId="{0CCDE971-7128-4F1B-A969-2D7377641C04}" dt="2022-03-15T15:32:08.619" v="2514" actId="20577"/>
          <ac:spMkLst>
            <pc:docMk/>
            <pc:sldMk cId="3586380176" sldId="622"/>
            <ac:spMk id="3" creationId="{5759E374-A2B1-49C4-89EB-27A7D678D5ED}"/>
          </ac:spMkLst>
        </pc:spChg>
        <pc:spChg chg="add mod">
          <ac:chgData name="Mona Saniei" userId="cabcb700-c0d2-492f-a7e2-1bd0b07c47f7" providerId="ADAL" clId="{0CCDE971-7128-4F1B-A969-2D7377641C04}" dt="2022-03-15T15:32:14.378" v="2515" actId="1076"/>
          <ac:spMkLst>
            <pc:docMk/>
            <pc:sldMk cId="3586380176" sldId="622"/>
            <ac:spMk id="6" creationId="{7A58C0CC-057C-478B-BAD6-575718126110}"/>
          </ac:spMkLst>
        </pc:spChg>
        <pc:spChg chg="add mod">
          <ac:chgData name="Mona Saniei" userId="cabcb700-c0d2-492f-a7e2-1bd0b07c47f7" providerId="ADAL" clId="{0CCDE971-7128-4F1B-A969-2D7377641C04}" dt="2022-03-15T15:32:16.410" v="2516" actId="1076"/>
          <ac:spMkLst>
            <pc:docMk/>
            <pc:sldMk cId="3586380176" sldId="622"/>
            <ac:spMk id="7" creationId="{9DCA3E58-B501-40F1-8CF5-162FF34EB54D}"/>
          </ac:spMkLst>
        </pc:spChg>
        <pc:picChg chg="add mod">
          <ac:chgData name="Mona Saniei" userId="cabcb700-c0d2-492f-a7e2-1bd0b07c47f7" providerId="ADAL" clId="{0CCDE971-7128-4F1B-A969-2D7377641C04}" dt="2022-03-15T15:32:07.058" v="2513" actId="14100"/>
          <ac:picMkLst>
            <pc:docMk/>
            <pc:sldMk cId="3586380176" sldId="622"/>
            <ac:picMk id="5" creationId="{DE2452DB-FF26-4AC9-94D5-EA5AF7B469EF}"/>
          </ac:picMkLst>
        </pc:picChg>
        <pc:picChg chg="add del mod">
          <ac:chgData name="Mona Saniei" userId="cabcb700-c0d2-492f-a7e2-1bd0b07c47f7" providerId="ADAL" clId="{0CCDE971-7128-4F1B-A969-2D7377641C04}" dt="2022-03-15T15:31:02.722" v="2503" actId="478"/>
          <ac:picMkLst>
            <pc:docMk/>
            <pc:sldMk cId="3586380176" sldId="622"/>
            <ac:picMk id="9" creationId="{775F174D-2EB5-4CC2-BB37-522790EBB940}"/>
          </ac:picMkLst>
        </pc:picChg>
        <pc:picChg chg="add mod">
          <ac:chgData name="Mona Saniei" userId="cabcb700-c0d2-492f-a7e2-1bd0b07c47f7" providerId="ADAL" clId="{0CCDE971-7128-4F1B-A969-2D7377641C04}" dt="2022-03-15T15:31:24.538" v="2508" actId="14100"/>
          <ac:picMkLst>
            <pc:docMk/>
            <pc:sldMk cId="3586380176" sldId="622"/>
            <ac:picMk id="11" creationId="{3FD9FBE8-C941-40F7-8D33-C8A0ACDD6533}"/>
          </ac:picMkLst>
        </pc:picChg>
      </pc:sldChg>
      <pc:sldChg chg="modTransition">
        <pc:chgData name="Mona Saniei" userId="cabcb700-c0d2-492f-a7e2-1bd0b07c47f7" providerId="ADAL" clId="{0CCDE971-7128-4F1B-A969-2D7377641C04}" dt="2022-03-15T16:00:16.069" v="2691"/>
        <pc:sldMkLst>
          <pc:docMk/>
          <pc:sldMk cId="3884554106" sldId="623"/>
        </pc:sldMkLst>
      </pc:sldChg>
      <pc:sldChg chg="addSp modSp mod modTransition">
        <pc:chgData name="Mona Saniei" userId="cabcb700-c0d2-492f-a7e2-1bd0b07c47f7" providerId="ADAL" clId="{0CCDE971-7128-4F1B-A969-2D7377641C04}" dt="2022-03-15T16:00:16.069" v="2691"/>
        <pc:sldMkLst>
          <pc:docMk/>
          <pc:sldMk cId="4190333374" sldId="624"/>
        </pc:sldMkLst>
        <pc:spChg chg="add mod">
          <ac:chgData name="Mona Saniei" userId="cabcb700-c0d2-492f-a7e2-1bd0b07c47f7" providerId="ADAL" clId="{0CCDE971-7128-4F1B-A969-2D7377641C04}" dt="2022-03-15T15:14:02.506" v="2145" actId="20577"/>
          <ac:spMkLst>
            <pc:docMk/>
            <pc:sldMk cId="4190333374" sldId="624"/>
            <ac:spMk id="2" creationId="{04525BCB-BB88-4952-858A-8018989CDF57}"/>
          </ac:spMkLst>
        </pc:spChg>
        <pc:spChg chg="mod">
          <ac:chgData name="Mona Saniei" userId="cabcb700-c0d2-492f-a7e2-1bd0b07c47f7" providerId="ADAL" clId="{0CCDE971-7128-4F1B-A969-2D7377641C04}" dt="2022-03-15T15:00:15.062" v="2120" actId="20577"/>
          <ac:spMkLst>
            <pc:docMk/>
            <pc:sldMk cId="4190333374" sldId="624"/>
            <ac:spMk id="12" creationId="{89FC69AF-D59D-3241-AEA6-A520004BE2A8}"/>
          </ac:spMkLst>
        </pc:spChg>
      </pc:sldChg>
      <pc:sldChg chg="modSp mod modTransition">
        <pc:chgData name="Mona Saniei" userId="cabcb700-c0d2-492f-a7e2-1bd0b07c47f7" providerId="ADAL" clId="{0CCDE971-7128-4F1B-A969-2D7377641C04}" dt="2022-03-15T16:00:16.069" v="2691"/>
        <pc:sldMkLst>
          <pc:docMk/>
          <pc:sldMk cId="827434320" sldId="625"/>
        </pc:sldMkLst>
        <pc:spChg chg="mod">
          <ac:chgData name="Mona Saniei" userId="cabcb700-c0d2-492f-a7e2-1bd0b07c47f7" providerId="ADAL" clId="{0CCDE971-7128-4F1B-A969-2D7377641C04}" dt="2022-03-15T14:31:05.157" v="1007" actId="20577"/>
          <ac:spMkLst>
            <pc:docMk/>
            <pc:sldMk cId="827434320" sldId="625"/>
            <ac:spMk id="2" creationId="{9EDBF73B-199B-4BBA-AAFB-BEA2A23FADA0}"/>
          </ac:spMkLst>
        </pc:spChg>
        <pc:spChg chg="mod">
          <ac:chgData name="Mona Saniei" userId="cabcb700-c0d2-492f-a7e2-1bd0b07c47f7" providerId="ADAL" clId="{0CCDE971-7128-4F1B-A969-2D7377641C04}" dt="2022-03-15T14:39:07.425" v="1357" actId="20577"/>
          <ac:spMkLst>
            <pc:docMk/>
            <pc:sldMk cId="827434320" sldId="625"/>
            <ac:spMk id="3" creationId="{62B30CAA-71B4-404E-B41A-38C911EBEDFC}"/>
          </ac:spMkLst>
        </pc:spChg>
      </pc:sldChg>
      <pc:sldChg chg="modSp add mod modTransition">
        <pc:chgData name="Mona Saniei" userId="cabcb700-c0d2-492f-a7e2-1bd0b07c47f7" providerId="ADAL" clId="{0CCDE971-7128-4F1B-A969-2D7377641C04}" dt="2022-03-15T16:00:16.069" v="2691"/>
        <pc:sldMkLst>
          <pc:docMk/>
          <pc:sldMk cId="2661520524" sldId="626"/>
        </pc:sldMkLst>
        <pc:spChg chg="mod">
          <ac:chgData name="Mona Saniei" userId="cabcb700-c0d2-492f-a7e2-1bd0b07c47f7" providerId="ADAL" clId="{0CCDE971-7128-4F1B-A969-2D7377641C04}" dt="2022-03-15T15:50:38.413" v="2687" actId="20577"/>
          <ac:spMkLst>
            <pc:docMk/>
            <pc:sldMk cId="2661520524" sldId="626"/>
            <ac:spMk id="2" creationId="{B96CE2F1-3BB0-4E8B-B85D-A4B324BF1427}"/>
          </ac:spMkLst>
        </pc:spChg>
      </pc:sldChg>
      <pc:sldChg chg="delSp new del mod">
        <pc:chgData name="Mona Saniei" userId="cabcb700-c0d2-492f-a7e2-1bd0b07c47f7" providerId="ADAL" clId="{0CCDE971-7128-4F1B-A969-2D7377641C04}" dt="2022-03-15T13:48:36.013" v="253" actId="47"/>
        <pc:sldMkLst>
          <pc:docMk/>
          <pc:sldMk cId="2780586742" sldId="626"/>
        </pc:sldMkLst>
        <pc:spChg chg="del">
          <ac:chgData name="Mona Saniei" userId="cabcb700-c0d2-492f-a7e2-1bd0b07c47f7" providerId="ADAL" clId="{0CCDE971-7128-4F1B-A969-2D7377641C04}" dt="2022-03-15T13:48:00.662" v="250" actId="478"/>
          <ac:spMkLst>
            <pc:docMk/>
            <pc:sldMk cId="2780586742" sldId="626"/>
            <ac:spMk id="2" creationId="{FF675189-74FF-4738-AFD0-E4C76C216F95}"/>
          </ac:spMkLst>
        </pc:spChg>
        <pc:spChg chg="del">
          <ac:chgData name="Mona Saniei" userId="cabcb700-c0d2-492f-a7e2-1bd0b07c47f7" providerId="ADAL" clId="{0CCDE971-7128-4F1B-A969-2D7377641C04}" dt="2022-03-15T13:48:05.607" v="252" actId="478"/>
          <ac:spMkLst>
            <pc:docMk/>
            <pc:sldMk cId="2780586742" sldId="626"/>
            <ac:spMk id="3" creationId="{CD15EBF2-458F-4656-9CD7-AD3150DCB27A}"/>
          </ac:spMkLst>
        </pc:spChg>
        <pc:spChg chg="del">
          <ac:chgData name="Mona Saniei" userId="cabcb700-c0d2-492f-a7e2-1bd0b07c47f7" providerId="ADAL" clId="{0CCDE971-7128-4F1B-A969-2D7377641C04}" dt="2022-03-15T13:48:04.017" v="251" actId="478"/>
          <ac:spMkLst>
            <pc:docMk/>
            <pc:sldMk cId="2780586742" sldId="626"/>
            <ac:spMk id="4" creationId="{7D937095-CE55-4472-89F7-21142BD38459}"/>
          </ac:spMkLst>
        </pc:spChg>
      </pc:sldChg>
      <pc:sldChg chg="del">
        <pc:chgData name="Mona Saniei" userId="cabcb700-c0d2-492f-a7e2-1bd0b07c47f7" providerId="ADAL" clId="{0CCDE971-7128-4F1B-A969-2D7377641C04}" dt="2022-03-15T13:36:45.377" v="140" actId="47"/>
        <pc:sldMkLst>
          <pc:docMk/>
          <pc:sldMk cId="4016104489" sldId="627"/>
        </pc:sldMkLst>
      </pc:sldChg>
      <pc:sldChg chg="del">
        <pc:chgData name="Mona Saniei" userId="cabcb700-c0d2-492f-a7e2-1bd0b07c47f7" providerId="ADAL" clId="{0CCDE971-7128-4F1B-A969-2D7377641C04}" dt="2022-03-15T13:36:41.467" v="138" actId="47"/>
        <pc:sldMkLst>
          <pc:docMk/>
          <pc:sldMk cId="83796881" sldId="628"/>
        </pc:sldMkLst>
      </pc:sldChg>
      <pc:sldChg chg="modTransition">
        <pc:chgData name="Mona Saniei" userId="cabcb700-c0d2-492f-a7e2-1bd0b07c47f7" providerId="ADAL" clId="{0CCDE971-7128-4F1B-A969-2D7377641C04}" dt="2022-03-15T16:00:16.069" v="2691"/>
        <pc:sldMkLst>
          <pc:docMk/>
          <pc:sldMk cId="1577837643" sldId="668"/>
        </pc:sldMkLst>
      </pc:sldChg>
      <pc:sldChg chg="add del ord modTransition">
        <pc:chgData name="Mona Saniei" userId="cabcb700-c0d2-492f-a7e2-1bd0b07c47f7" providerId="ADAL" clId="{0CCDE971-7128-4F1B-A969-2D7377641C04}" dt="2022-03-15T16:00:16.069" v="2691"/>
        <pc:sldMkLst>
          <pc:docMk/>
          <pc:sldMk cId="858294261" sldId="674"/>
        </pc:sldMkLst>
      </pc:sldChg>
      <pc:sldChg chg="modTransition">
        <pc:chgData name="Mona Saniei" userId="cabcb700-c0d2-492f-a7e2-1bd0b07c47f7" providerId="ADAL" clId="{0CCDE971-7128-4F1B-A969-2D7377641C04}" dt="2022-03-15T16:00:16.069" v="2691"/>
        <pc:sldMkLst>
          <pc:docMk/>
          <pc:sldMk cId="1432559714" sldId="675"/>
        </pc:sldMkLst>
      </pc:sldChg>
      <pc:sldChg chg="modSp new mod ord modTransition">
        <pc:chgData name="Mona Saniei" userId="cabcb700-c0d2-492f-a7e2-1bd0b07c47f7" providerId="ADAL" clId="{0CCDE971-7128-4F1B-A969-2D7377641C04}" dt="2022-03-15T16:00:16.069" v="2691"/>
        <pc:sldMkLst>
          <pc:docMk/>
          <pc:sldMk cId="2018569685" sldId="676"/>
        </pc:sldMkLst>
        <pc:spChg chg="mod">
          <ac:chgData name="Mona Saniei" userId="cabcb700-c0d2-492f-a7e2-1bd0b07c47f7" providerId="ADAL" clId="{0CCDE971-7128-4F1B-A969-2D7377641C04}" dt="2022-03-15T14:42:02.509" v="1683" actId="20577"/>
          <ac:spMkLst>
            <pc:docMk/>
            <pc:sldMk cId="2018569685" sldId="676"/>
            <ac:spMk id="2" creationId="{BCCC869C-E40B-43A9-83A4-1200CC16C9D0}"/>
          </ac:spMkLst>
        </pc:spChg>
        <pc:spChg chg="mod">
          <ac:chgData name="Mona Saniei" userId="cabcb700-c0d2-492f-a7e2-1bd0b07c47f7" providerId="ADAL" clId="{0CCDE971-7128-4F1B-A969-2D7377641C04}" dt="2022-03-15T15:30:37.933" v="2502" actId="20577"/>
          <ac:spMkLst>
            <pc:docMk/>
            <pc:sldMk cId="2018569685" sldId="676"/>
            <ac:spMk id="3" creationId="{5A2B37D4-7C6E-4740-BD3E-22711AD9342E}"/>
          </ac:spMkLst>
        </pc:spChg>
      </pc:sldChg>
      <pc:sldChg chg="new del">
        <pc:chgData name="Mona Saniei" userId="cabcb700-c0d2-492f-a7e2-1bd0b07c47f7" providerId="ADAL" clId="{0CCDE971-7128-4F1B-A969-2D7377641C04}" dt="2022-03-15T14:37:45.328" v="1262" actId="47"/>
        <pc:sldMkLst>
          <pc:docMk/>
          <pc:sldMk cId="2776370398" sldId="676"/>
        </pc:sldMkLst>
      </pc:sldChg>
      <pc:sldChg chg="delSp modSp mod modTransition">
        <pc:chgData name="Mona Saniei" userId="cabcb700-c0d2-492f-a7e2-1bd0b07c47f7" providerId="ADAL" clId="{0CCDE971-7128-4F1B-A969-2D7377641C04}" dt="2022-03-15T16:00:16.069" v="2691"/>
        <pc:sldMkLst>
          <pc:docMk/>
          <pc:sldMk cId="1853027065" sldId="677"/>
        </pc:sldMkLst>
        <pc:spChg chg="del">
          <ac:chgData name="Mona Saniei" userId="cabcb700-c0d2-492f-a7e2-1bd0b07c47f7" providerId="ADAL" clId="{0CCDE971-7128-4F1B-A969-2D7377641C04}" dt="2022-03-15T14:44:39.641" v="1872" actId="478"/>
          <ac:spMkLst>
            <pc:docMk/>
            <pc:sldMk cId="1853027065" sldId="677"/>
            <ac:spMk id="3" creationId="{056A5517-F00E-4092-8455-3AFE6F4DBFBD}"/>
          </ac:spMkLst>
        </pc:spChg>
        <pc:spChg chg="mod">
          <ac:chgData name="Mona Saniei" userId="cabcb700-c0d2-492f-a7e2-1bd0b07c47f7" providerId="ADAL" clId="{0CCDE971-7128-4F1B-A969-2D7377641C04}" dt="2022-03-15T14:44:46.089" v="1897" actId="20577"/>
          <ac:spMkLst>
            <pc:docMk/>
            <pc:sldMk cId="1853027065" sldId="677"/>
            <ac:spMk id="7" creationId="{704697B2-F079-894C-B861-EDC833084409}"/>
          </ac:spMkLst>
        </pc:spChg>
      </pc:sldChg>
      <pc:sldChg chg="new del">
        <pc:chgData name="Mona Saniei" userId="cabcb700-c0d2-492f-a7e2-1bd0b07c47f7" providerId="ADAL" clId="{0CCDE971-7128-4F1B-A969-2D7377641C04}" dt="2022-03-15T15:50:47.806" v="2688" actId="47"/>
        <pc:sldMkLst>
          <pc:docMk/>
          <pc:sldMk cId="2304679834" sldId="678"/>
        </pc:sldMkLst>
      </pc:sldChg>
      <pc:sldChg chg="addSp delSp modSp new mod">
        <pc:chgData name="Mona Saniei" userId="cabcb700-c0d2-492f-a7e2-1bd0b07c47f7" providerId="ADAL" clId="{0CCDE971-7128-4F1B-A969-2D7377641C04}" dt="2022-03-16T14:34:57.509" v="2696" actId="1076"/>
        <pc:sldMkLst>
          <pc:docMk/>
          <pc:sldMk cId="4114668075" sldId="678"/>
        </pc:sldMkLst>
        <pc:spChg chg="del">
          <ac:chgData name="Mona Saniei" userId="cabcb700-c0d2-492f-a7e2-1bd0b07c47f7" providerId="ADAL" clId="{0CCDE971-7128-4F1B-A969-2D7377641C04}" dt="2022-03-16T14:34:52.381" v="2693" actId="478"/>
          <ac:spMkLst>
            <pc:docMk/>
            <pc:sldMk cId="4114668075" sldId="678"/>
            <ac:spMk id="2" creationId="{2A1F8F20-C084-4D66-A8FB-E5B33AAAD05F}"/>
          </ac:spMkLst>
        </pc:spChg>
        <pc:spChg chg="del">
          <ac:chgData name="Mona Saniei" userId="cabcb700-c0d2-492f-a7e2-1bd0b07c47f7" providerId="ADAL" clId="{0CCDE971-7128-4F1B-A969-2D7377641C04}" dt="2022-03-16T14:34:53.462" v="2694" actId="478"/>
          <ac:spMkLst>
            <pc:docMk/>
            <pc:sldMk cId="4114668075" sldId="678"/>
            <ac:spMk id="3" creationId="{6A4FA699-AF45-4F6E-A419-961EA785A477}"/>
          </ac:spMkLst>
        </pc:spChg>
        <pc:picChg chg="add mod">
          <ac:chgData name="Mona Saniei" userId="cabcb700-c0d2-492f-a7e2-1bd0b07c47f7" providerId="ADAL" clId="{0CCDE971-7128-4F1B-A969-2D7377641C04}" dt="2022-03-16T14:34:57.509" v="2696" actId="1076"/>
          <ac:picMkLst>
            <pc:docMk/>
            <pc:sldMk cId="4114668075" sldId="678"/>
            <ac:picMk id="5" creationId="{67970BF2-B3F9-4530-9B43-6789F6C81DD2}"/>
          </ac:picMkLst>
        </pc:picChg>
      </pc:sldChg>
      <pc:sldMasterChg chg="modTransition modSldLayout">
        <pc:chgData name="Mona Saniei" userId="cabcb700-c0d2-492f-a7e2-1bd0b07c47f7" providerId="ADAL" clId="{0CCDE971-7128-4F1B-A969-2D7377641C04}" dt="2022-03-15T16:00:16.069" v="2691"/>
        <pc:sldMasterMkLst>
          <pc:docMk/>
          <pc:sldMasterMk cId="303477308" sldId="2147483648"/>
        </pc:sldMasterMkLst>
        <pc:sldLayoutChg chg="modTransition">
          <pc:chgData name="Mona Saniei" userId="cabcb700-c0d2-492f-a7e2-1bd0b07c47f7" providerId="ADAL" clId="{0CCDE971-7128-4F1B-A969-2D7377641C04}" dt="2022-03-15T16:00:16.069" v="2691"/>
          <pc:sldLayoutMkLst>
            <pc:docMk/>
            <pc:sldMasterMk cId="303477308" sldId="2147483648"/>
            <pc:sldLayoutMk cId="3244845207" sldId="2147483649"/>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2419646246" sldId="2147483650"/>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1951838685" sldId="2147483652"/>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23756540" sldId="2147483653"/>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3349200426" sldId="2147483654"/>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4277433704" sldId="2147483655"/>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3194863115" sldId="2147483656"/>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3629300987" sldId="2147483657"/>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628730302" sldId="2147483658"/>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3221838379" sldId="2147483659"/>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4255462695" sldId="2147483661"/>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3872707591" sldId="2147483664"/>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1144126591" sldId="2147483666"/>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2164298002" sldId="2147483667"/>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574410373" sldId="2147483668"/>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3581381703" sldId="2147483669"/>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2886752540" sldId="2147483670"/>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2050343440" sldId="2147483671"/>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3984087395" sldId="2147483672"/>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4244266627" sldId="2147483673"/>
          </pc:sldLayoutMkLst>
        </pc:sldLayoutChg>
        <pc:sldLayoutChg chg="modTransition">
          <pc:chgData name="Mona Saniei" userId="cabcb700-c0d2-492f-a7e2-1bd0b07c47f7" providerId="ADAL" clId="{0CCDE971-7128-4F1B-A969-2D7377641C04}" dt="2022-03-15T16:00:16.069" v="2691"/>
          <pc:sldLayoutMkLst>
            <pc:docMk/>
            <pc:sldMasterMk cId="303477308" sldId="2147483648"/>
            <pc:sldLayoutMk cId="2286855747" sldId="2147483674"/>
          </pc:sldLayoutMkLst>
        </pc:sldLayoutChg>
      </pc:sldMasterChg>
      <pc:sldMasterChg chg="modTransition modSldLayout">
        <pc:chgData name="Mona Saniei" userId="cabcb700-c0d2-492f-a7e2-1bd0b07c47f7" providerId="ADAL" clId="{0CCDE971-7128-4F1B-A969-2D7377641C04}" dt="2022-03-15T16:00:16.069" v="2691"/>
        <pc:sldMasterMkLst>
          <pc:docMk/>
          <pc:sldMasterMk cId="3005289497" sldId="2147483696"/>
        </pc:sldMasterMkLst>
        <pc:sldLayoutChg chg="modTransition">
          <pc:chgData name="Mona Saniei" userId="cabcb700-c0d2-492f-a7e2-1bd0b07c47f7" providerId="ADAL" clId="{0CCDE971-7128-4F1B-A969-2D7377641C04}" dt="2022-03-15T16:00:16.069" v="2691"/>
          <pc:sldLayoutMkLst>
            <pc:docMk/>
            <pc:sldMasterMk cId="3005289497" sldId="2147483696"/>
            <pc:sldLayoutMk cId="2372045052" sldId="2147483697"/>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636919780" sldId="2147483698"/>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226148654" sldId="2147483699"/>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993363500" sldId="2147483700"/>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3827700371" sldId="2147483701"/>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2915016833" sldId="2147483702"/>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1654689606" sldId="2147483703"/>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2664469036" sldId="2147483704"/>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57874556" sldId="2147483705"/>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2463685008" sldId="2147483706"/>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2329128552" sldId="2147483707"/>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354118078" sldId="2147483708"/>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91114765" sldId="2147483709"/>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1170636399" sldId="2147483710"/>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3995247362" sldId="2147483711"/>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2034320817" sldId="2147483712"/>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1783083281" sldId="2147483713"/>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2298189049" sldId="2147483714"/>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2001745232" sldId="2147483715"/>
          </pc:sldLayoutMkLst>
        </pc:sldLayoutChg>
        <pc:sldLayoutChg chg="modTransition">
          <pc:chgData name="Mona Saniei" userId="cabcb700-c0d2-492f-a7e2-1bd0b07c47f7" providerId="ADAL" clId="{0CCDE971-7128-4F1B-A969-2D7377641C04}" dt="2022-03-15T16:00:16.069" v="2691"/>
          <pc:sldLayoutMkLst>
            <pc:docMk/>
            <pc:sldMasterMk cId="3005289497" sldId="2147483696"/>
            <pc:sldLayoutMk cId="2191657321" sldId="2147483716"/>
          </pc:sldLayoutMkLst>
        </pc:sldLayoutChg>
      </pc:sldMasterChg>
      <pc:sldMasterChg chg="modTransition modSldLayout">
        <pc:chgData name="Mona Saniei" userId="cabcb700-c0d2-492f-a7e2-1bd0b07c47f7" providerId="ADAL" clId="{0CCDE971-7128-4F1B-A969-2D7377641C04}" dt="2022-03-15T16:00:16.069" v="2691"/>
        <pc:sldMasterMkLst>
          <pc:docMk/>
          <pc:sldMasterMk cId="883148778" sldId="2147483717"/>
        </pc:sldMasterMkLst>
        <pc:sldLayoutChg chg="modTransition">
          <pc:chgData name="Mona Saniei" userId="cabcb700-c0d2-492f-a7e2-1bd0b07c47f7" providerId="ADAL" clId="{0CCDE971-7128-4F1B-A969-2D7377641C04}" dt="2022-03-15T16:00:16.069" v="2691"/>
          <pc:sldLayoutMkLst>
            <pc:docMk/>
            <pc:sldMasterMk cId="883148778" sldId="2147483717"/>
            <pc:sldLayoutMk cId="2125382807" sldId="2147483718"/>
          </pc:sldLayoutMkLst>
        </pc:sldLayoutChg>
      </pc:sldMasterChg>
      <pc:sldMasterChg chg="modTransition modSldLayout">
        <pc:chgData name="Mona Saniei" userId="cabcb700-c0d2-492f-a7e2-1bd0b07c47f7" providerId="ADAL" clId="{0CCDE971-7128-4F1B-A969-2D7377641C04}" dt="2022-03-15T16:00:16.069" v="2691"/>
        <pc:sldMasterMkLst>
          <pc:docMk/>
          <pc:sldMasterMk cId="3582802139" sldId="2147483719"/>
        </pc:sldMasterMkLst>
        <pc:sldLayoutChg chg="modTransition">
          <pc:chgData name="Mona Saniei" userId="cabcb700-c0d2-492f-a7e2-1bd0b07c47f7" providerId="ADAL" clId="{0CCDE971-7128-4F1B-A969-2D7377641C04}" dt="2022-03-15T16:00:16.069" v="2691"/>
          <pc:sldLayoutMkLst>
            <pc:docMk/>
            <pc:sldMasterMk cId="3582802139" sldId="2147483719"/>
            <pc:sldLayoutMk cId="1975085515" sldId="2147483720"/>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2685353620" sldId="2147483721"/>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2045827855" sldId="2147483722"/>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1567096199" sldId="2147483723"/>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2977344871" sldId="2147483724"/>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1183327747" sldId="2147483725"/>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161289770" sldId="2147483726"/>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4019317276" sldId="2147483727"/>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3646758266" sldId="2147483728"/>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709030282" sldId="2147483729"/>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4186884700" sldId="2147483730"/>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4233782600" sldId="2147483731"/>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3762793229" sldId="2147483732"/>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2864728642" sldId="2147483733"/>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302722777" sldId="2147483734"/>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1149585651" sldId="2147483735"/>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3313400103" sldId="2147483736"/>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1751852472" sldId="2147483737"/>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3646300904" sldId="2147483738"/>
          </pc:sldLayoutMkLst>
        </pc:sldLayoutChg>
        <pc:sldLayoutChg chg="modTransition">
          <pc:chgData name="Mona Saniei" userId="cabcb700-c0d2-492f-a7e2-1bd0b07c47f7" providerId="ADAL" clId="{0CCDE971-7128-4F1B-A969-2D7377641C04}" dt="2022-03-15T16:00:16.069" v="2691"/>
          <pc:sldLayoutMkLst>
            <pc:docMk/>
            <pc:sldMasterMk cId="3582802139" sldId="2147483719"/>
            <pc:sldLayoutMk cId="229628002" sldId="2147483739"/>
          </pc:sldLayoutMkLst>
        </pc:sldLayoutChg>
      </pc:sldMasterChg>
    </pc:docChg>
  </pc:docChgLst>
  <pc:docChgLst>
    <pc:chgData name="Mona Saniei" userId="cabcb700-c0d2-492f-a7e2-1bd0b07c47f7" providerId="ADAL" clId="{8ECE35F7-3D92-47B7-BCE2-87AD3F157EB5}"/>
    <pc:docChg chg="custSel addSld delSld modSld sldOrd delMainMaster">
      <pc:chgData name="Mona Saniei" userId="cabcb700-c0d2-492f-a7e2-1bd0b07c47f7" providerId="ADAL" clId="{8ECE35F7-3D92-47B7-BCE2-87AD3F157EB5}" dt="2022-03-14T20:46:07.062" v="2938" actId="1076"/>
      <pc:docMkLst>
        <pc:docMk/>
      </pc:docMkLst>
      <pc:sldChg chg="addSp delSp modSp mod">
        <pc:chgData name="Mona Saniei" userId="cabcb700-c0d2-492f-a7e2-1bd0b07c47f7" providerId="ADAL" clId="{8ECE35F7-3D92-47B7-BCE2-87AD3F157EB5}" dt="2022-03-14T19:33:54.659" v="2161" actId="20577"/>
        <pc:sldMkLst>
          <pc:docMk/>
          <pc:sldMk cId="3074040741" sldId="256"/>
        </pc:sldMkLst>
        <pc:spChg chg="add del mod">
          <ac:chgData name="Mona Saniei" userId="cabcb700-c0d2-492f-a7e2-1bd0b07c47f7" providerId="ADAL" clId="{8ECE35F7-3D92-47B7-BCE2-87AD3F157EB5}" dt="2022-03-14T16:34:14.892" v="1905" actId="478"/>
          <ac:spMkLst>
            <pc:docMk/>
            <pc:sldMk cId="3074040741" sldId="256"/>
            <ac:spMk id="3" creationId="{9354D56A-7E98-42AE-83D5-096394C6E317}"/>
          </ac:spMkLst>
        </pc:spChg>
        <pc:spChg chg="mod">
          <ac:chgData name="Mona Saniei" userId="cabcb700-c0d2-492f-a7e2-1bd0b07c47f7" providerId="ADAL" clId="{8ECE35F7-3D92-47B7-BCE2-87AD3F157EB5}" dt="2022-03-14T19:33:54.659" v="2161" actId="20577"/>
          <ac:spMkLst>
            <pc:docMk/>
            <pc:sldMk cId="3074040741" sldId="256"/>
            <ac:spMk id="4" creationId="{58F69086-7157-794A-963E-D7532ED92223}"/>
          </ac:spMkLst>
        </pc:spChg>
        <pc:spChg chg="del">
          <ac:chgData name="Mona Saniei" userId="cabcb700-c0d2-492f-a7e2-1bd0b07c47f7" providerId="ADAL" clId="{8ECE35F7-3D92-47B7-BCE2-87AD3F157EB5}" dt="2022-03-14T16:34:12.934" v="1903" actId="478"/>
          <ac:spMkLst>
            <pc:docMk/>
            <pc:sldMk cId="3074040741" sldId="256"/>
            <ac:spMk id="5" creationId="{CED0794A-35D2-C948-A5CF-2F41DA11A7F0}"/>
          </ac:spMkLst>
        </pc:spChg>
        <pc:spChg chg="mod">
          <ac:chgData name="Mona Saniei" userId="cabcb700-c0d2-492f-a7e2-1bd0b07c47f7" providerId="ADAL" clId="{8ECE35F7-3D92-47B7-BCE2-87AD3F157EB5}" dt="2022-03-14T16:34:22.695" v="1907" actId="255"/>
          <ac:spMkLst>
            <pc:docMk/>
            <pc:sldMk cId="3074040741" sldId="256"/>
            <ac:spMk id="39" creationId="{071C0A5B-E388-3E44-926C-85C8586D23E8}"/>
          </ac:spMkLst>
        </pc:spChg>
      </pc:sldChg>
      <pc:sldChg chg="del">
        <pc:chgData name="Mona Saniei" userId="cabcb700-c0d2-492f-a7e2-1bd0b07c47f7" providerId="ADAL" clId="{8ECE35F7-3D92-47B7-BCE2-87AD3F157EB5}" dt="2022-03-14T16:28:58.271" v="1824" actId="47"/>
        <pc:sldMkLst>
          <pc:docMk/>
          <pc:sldMk cId="3406840264" sldId="257"/>
        </pc:sldMkLst>
      </pc:sldChg>
      <pc:sldChg chg="modSp mod ord">
        <pc:chgData name="Mona Saniei" userId="cabcb700-c0d2-492f-a7e2-1bd0b07c47f7" providerId="ADAL" clId="{8ECE35F7-3D92-47B7-BCE2-87AD3F157EB5}" dt="2022-03-14T20:27:48.435" v="2180" actId="20577"/>
        <pc:sldMkLst>
          <pc:docMk/>
          <pc:sldMk cId="2919977900" sldId="259"/>
        </pc:sldMkLst>
        <pc:spChg chg="mod">
          <ac:chgData name="Mona Saniei" userId="cabcb700-c0d2-492f-a7e2-1bd0b07c47f7" providerId="ADAL" clId="{8ECE35F7-3D92-47B7-BCE2-87AD3F157EB5}" dt="2022-03-14T15:55:33.099" v="86" actId="20577"/>
          <ac:spMkLst>
            <pc:docMk/>
            <pc:sldMk cId="2919977900" sldId="259"/>
            <ac:spMk id="12" creationId="{89FC69AF-D59D-3241-AEA6-A520004BE2A8}"/>
          </ac:spMkLst>
        </pc:spChg>
        <pc:spChg chg="mod">
          <ac:chgData name="Mona Saniei" userId="cabcb700-c0d2-492f-a7e2-1bd0b07c47f7" providerId="ADAL" clId="{8ECE35F7-3D92-47B7-BCE2-87AD3F157EB5}" dt="2022-03-14T20:27:48.435" v="2180" actId="20577"/>
          <ac:spMkLst>
            <pc:docMk/>
            <pc:sldMk cId="2919977900" sldId="259"/>
            <ac:spMk id="13" creationId="{DADA36BE-A5FC-AD46-B988-49AE06E7D6D1}"/>
          </ac:spMkLst>
        </pc:spChg>
      </pc:sldChg>
      <pc:sldChg chg="addSp delSp modSp mod ord">
        <pc:chgData name="Mona Saniei" userId="cabcb700-c0d2-492f-a7e2-1bd0b07c47f7" providerId="ADAL" clId="{8ECE35F7-3D92-47B7-BCE2-87AD3F157EB5}" dt="2022-03-14T20:36:04.651" v="2581" actId="14100"/>
        <pc:sldMkLst>
          <pc:docMk/>
          <pc:sldMk cId="2467109951" sldId="261"/>
        </pc:sldMkLst>
        <pc:spChg chg="add del mod">
          <ac:chgData name="Mona Saniei" userId="cabcb700-c0d2-492f-a7e2-1bd0b07c47f7" providerId="ADAL" clId="{8ECE35F7-3D92-47B7-BCE2-87AD3F157EB5}" dt="2022-03-14T20:35:51.414" v="2579" actId="478"/>
          <ac:spMkLst>
            <pc:docMk/>
            <pc:sldMk cId="2467109951" sldId="261"/>
            <ac:spMk id="3" creationId="{674F9FB9-B4D3-4B3E-9BD1-018415AAD6E3}"/>
          </ac:spMkLst>
        </pc:spChg>
        <pc:spChg chg="mod">
          <ac:chgData name="Mona Saniei" userId="cabcb700-c0d2-492f-a7e2-1bd0b07c47f7" providerId="ADAL" clId="{8ECE35F7-3D92-47B7-BCE2-87AD3F157EB5}" dt="2022-03-14T20:36:04.651" v="2581" actId="14100"/>
          <ac:spMkLst>
            <pc:docMk/>
            <pc:sldMk cId="2467109951" sldId="261"/>
            <ac:spMk id="7" creationId="{704697B2-F079-894C-B861-EDC833084409}"/>
          </ac:spMkLst>
        </pc:spChg>
        <pc:spChg chg="del">
          <ac:chgData name="Mona Saniei" userId="cabcb700-c0d2-492f-a7e2-1bd0b07c47f7" providerId="ADAL" clId="{8ECE35F7-3D92-47B7-BCE2-87AD3F157EB5}" dt="2022-03-14T20:35:48.982" v="2578" actId="478"/>
          <ac:spMkLst>
            <pc:docMk/>
            <pc:sldMk cId="2467109951" sldId="261"/>
            <ac:spMk id="8" creationId="{D37C118F-A66B-084A-BCF6-B79D033CC484}"/>
          </ac:spMkLst>
        </pc:spChg>
      </pc:sldChg>
      <pc:sldChg chg="addSp delSp modSp mod ord">
        <pc:chgData name="Mona Saniei" userId="cabcb700-c0d2-492f-a7e2-1bd0b07c47f7" providerId="ADAL" clId="{8ECE35F7-3D92-47B7-BCE2-87AD3F157EB5}" dt="2022-03-14T16:14:21.067" v="988" actId="1440"/>
        <pc:sldMkLst>
          <pc:docMk/>
          <pc:sldMk cId="2784441188" sldId="264"/>
        </pc:sldMkLst>
        <pc:spChg chg="add del mod">
          <ac:chgData name="Mona Saniei" userId="cabcb700-c0d2-492f-a7e2-1bd0b07c47f7" providerId="ADAL" clId="{8ECE35F7-3D92-47B7-BCE2-87AD3F157EB5}" dt="2022-03-14T16:06:48.956" v="344" actId="478"/>
          <ac:spMkLst>
            <pc:docMk/>
            <pc:sldMk cId="2784441188" sldId="264"/>
            <ac:spMk id="3" creationId="{36F73C4C-0223-4895-B8BE-BEDAC8141AD0}"/>
          </ac:spMkLst>
        </pc:spChg>
        <pc:spChg chg="add mod">
          <ac:chgData name="Mona Saniei" userId="cabcb700-c0d2-492f-a7e2-1bd0b07c47f7" providerId="ADAL" clId="{8ECE35F7-3D92-47B7-BCE2-87AD3F157EB5}" dt="2022-03-14T16:14:10.802" v="987" actId="1076"/>
          <ac:spMkLst>
            <pc:docMk/>
            <pc:sldMk cId="2784441188" sldId="264"/>
            <ac:spMk id="9" creationId="{4C15CE8F-412A-4A62-882A-ED87272B7197}"/>
          </ac:spMkLst>
        </pc:spChg>
        <pc:spChg chg="mod">
          <ac:chgData name="Mona Saniei" userId="cabcb700-c0d2-492f-a7e2-1bd0b07c47f7" providerId="ADAL" clId="{8ECE35F7-3D92-47B7-BCE2-87AD3F157EB5}" dt="2022-03-14T16:05:53.270" v="333" actId="20577"/>
          <ac:spMkLst>
            <pc:docMk/>
            <pc:sldMk cId="2784441188" sldId="264"/>
            <ac:spMk id="12" creationId="{10E1B2C3-9930-AF40-94D0-5EDA21E144BC}"/>
          </ac:spMkLst>
        </pc:spChg>
        <pc:spChg chg="del">
          <ac:chgData name="Mona Saniei" userId="cabcb700-c0d2-492f-a7e2-1bd0b07c47f7" providerId="ADAL" clId="{8ECE35F7-3D92-47B7-BCE2-87AD3F157EB5}" dt="2022-03-14T16:06:45.987" v="342" actId="478"/>
          <ac:spMkLst>
            <pc:docMk/>
            <pc:sldMk cId="2784441188" sldId="264"/>
            <ac:spMk id="13" creationId="{667650F8-B912-E446-9D7B-973DEB4913E8}"/>
          </ac:spMkLst>
        </pc:spChg>
        <pc:spChg chg="del mod">
          <ac:chgData name="Mona Saniei" userId="cabcb700-c0d2-492f-a7e2-1bd0b07c47f7" providerId="ADAL" clId="{8ECE35F7-3D92-47B7-BCE2-87AD3F157EB5}" dt="2022-03-14T16:06:47.585" v="343" actId="478"/>
          <ac:spMkLst>
            <pc:docMk/>
            <pc:sldMk cId="2784441188" sldId="264"/>
            <ac:spMk id="14" creationId="{68829DBA-A636-7545-850B-FC72A5859DBB}"/>
          </ac:spMkLst>
        </pc:spChg>
        <pc:picChg chg="add mod modCrop">
          <ac:chgData name="Mona Saniei" userId="cabcb700-c0d2-492f-a7e2-1bd0b07c47f7" providerId="ADAL" clId="{8ECE35F7-3D92-47B7-BCE2-87AD3F157EB5}" dt="2022-03-14T16:14:21.067" v="988" actId="1440"/>
          <ac:picMkLst>
            <pc:docMk/>
            <pc:sldMk cId="2784441188" sldId="264"/>
            <ac:picMk id="5" creationId="{54F8F880-3DAA-4AAC-AF7A-077E4AF9C570}"/>
          </ac:picMkLst>
        </pc:picChg>
      </pc:sldChg>
      <pc:sldChg chg="del">
        <pc:chgData name="Mona Saniei" userId="cabcb700-c0d2-492f-a7e2-1bd0b07c47f7" providerId="ADAL" clId="{8ECE35F7-3D92-47B7-BCE2-87AD3F157EB5}" dt="2022-03-14T16:28:56.786" v="1822" actId="47"/>
        <pc:sldMkLst>
          <pc:docMk/>
          <pc:sldMk cId="984115871" sldId="265"/>
        </pc:sldMkLst>
      </pc:sldChg>
      <pc:sldChg chg="addSp modSp add del mod">
        <pc:chgData name="Mona Saniei" userId="cabcb700-c0d2-492f-a7e2-1bd0b07c47f7" providerId="ADAL" clId="{8ECE35F7-3D92-47B7-BCE2-87AD3F157EB5}" dt="2022-03-14T20:46:07.062" v="2938" actId="1076"/>
        <pc:sldMkLst>
          <pc:docMk/>
          <pc:sldMk cId="721613506" sldId="266"/>
        </pc:sldMkLst>
        <pc:spChg chg="mod">
          <ac:chgData name="Mona Saniei" userId="cabcb700-c0d2-492f-a7e2-1bd0b07c47f7" providerId="ADAL" clId="{8ECE35F7-3D92-47B7-BCE2-87AD3F157EB5}" dt="2022-03-14T20:44:00.379" v="2744" actId="20577"/>
          <ac:spMkLst>
            <pc:docMk/>
            <pc:sldMk cId="721613506" sldId="266"/>
            <ac:spMk id="8" creationId="{6C184D82-0601-954C-81D9-68F7D5289DC1}"/>
          </ac:spMkLst>
        </pc:spChg>
        <pc:spChg chg="mod">
          <ac:chgData name="Mona Saniei" userId="cabcb700-c0d2-492f-a7e2-1bd0b07c47f7" providerId="ADAL" clId="{8ECE35F7-3D92-47B7-BCE2-87AD3F157EB5}" dt="2022-03-14T20:44:54.815" v="2817" actId="14100"/>
          <ac:spMkLst>
            <pc:docMk/>
            <pc:sldMk cId="721613506" sldId="266"/>
            <ac:spMk id="9" creationId="{D3E66434-76A2-C24B-852C-E8BF2AA332A4}"/>
          </ac:spMkLst>
        </pc:spChg>
        <pc:spChg chg="mod">
          <ac:chgData name="Mona Saniei" userId="cabcb700-c0d2-492f-a7e2-1bd0b07c47f7" providerId="ADAL" clId="{8ECE35F7-3D92-47B7-BCE2-87AD3F157EB5}" dt="2022-03-14T20:45:51.694" v="2932" actId="5793"/>
          <ac:spMkLst>
            <pc:docMk/>
            <pc:sldMk cId="721613506" sldId="266"/>
            <ac:spMk id="10" creationId="{A04E6088-F522-794D-9CF3-85440C5490AF}"/>
          </ac:spMkLst>
        </pc:spChg>
        <pc:picChg chg="add mod">
          <ac:chgData name="Mona Saniei" userId="cabcb700-c0d2-492f-a7e2-1bd0b07c47f7" providerId="ADAL" clId="{8ECE35F7-3D92-47B7-BCE2-87AD3F157EB5}" dt="2022-03-14T20:44:57.007" v="2818" actId="14100"/>
          <ac:picMkLst>
            <pc:docMk/>
            <pc:sldMk cId="721613506" sldId="266"/>
            <ac:picMk id="2" creationId="{D057E218-2D17-48A3-A042-813538839E57}"/>
          </ac:picMkLst>
        </pc:picChg>
        <pc:picChg chg="add mod">
          <ac:chgData name="Mona Saniei" userId="cabcb700-c0d2-492f-a7e2-1bd0b07c47f7" providerId="ADAL" clId="{8ECE35F7-3D92-47B7-BCE2-87AD3F157EB5}" dt="2022-03-14T20:46:07.062" v="2938" actId="1076"/>
          <ac:picMkLst>
            <pc:docMk/>
            <pc:sldMk cId="721613506" sldId="266"/>
            <ac:picMk id="3" creationId="{FEB28DD3-B837-4884-AA00-28DA3503A1BD}"/>
          </ac:picMkLst>
        </pc:picChg>
      </pc:sldChg>
      <pc:sldChg chg="del">
        <pc:chgData name="Mona Saniei" userId="cabcb700-c0d2-492f-a7e2-1bd0b07c47f7" providerId="ADAL" clId="{8ECE35F7-3D92-47B7-BCE2-87AD3F157EB5}" dt="2022-03-14T16:02:00.319" v="292" actId="47"/>
        <pc:sldMkLst>
          <pc:docMk/>
          <pc:sldMk cId="2269511725" sldId="268"/>
        </pc:sldMkLst>
      </pc:sldChg>
      <pc:sldChg chg="del">
        <pc:chgData name="Mona Saniei" userId="cabcb700-c0d2-492f-a7e2-1bd0b07c47f7" providerId="ADAL" clId="{8ECE35F7-3D92-47B7-BCE2-87AD3F157EB5}" dt="2022-03-14T16:28:58.973" v="1825" actId="47"/>
        <pc:sldMkLst>
          <pc:docMk/>
          <pc:sldMk cId="2842709988" sldId="269"/>
        </pc:sldMkLst>
      </pc:sldChg>
      <pc:sldChg chg="del">
        <pc:chgData name="Mona Saniei" userId="cabcb700-c0d2-492f-a7e2-1bd0b07c47f7" providerId="ADAL" clId="{8ECE35F7-3D92-47B7-BCE2-87AD3F157EB5}" dt="2022-03-14T16:28:57.579" v="1823" actId="47"/>
        <pc:sldMkLst>
          <pc:docMk/>
          <pc:sldMk cId="546557576" sldId="271"/>
        </pc:sldMkLst>
      </pc:sldChg>
      <pc:sldChg chg="del">
        <pc:chgData name="Mona Saniei" userId="cabcb700-c0d2-492f-a7e2-1bd0b07c47f7" providerId="ADAL" clId="{8ECE35F7-3D92-47B7-BCE2-87AD3F157EB5}" dt="2022-03-14T15:52:53.144" v="1" actId="47"/>
        <pc:sldMkLst>
          <pc:docMk/>
          <pc:sldMk cId="2547213516" sldId="272"/>
        </pc:sldMkLst>
      </pc:sldChg>
      <pc:sldChg chg="del">
        <pc:chgData name="Mona Saniei" userId="cabcb700-c0d2-492f-a7e2-1bd0b07c47f7" providerId="ADAL" clId="{8ECE35F7-3D92-47B7-BCE2-87AD3F157EB5}" dt="2022-03-14T15:52:52.569" v="0" actId="47"/>
        <pc:sldMkLst>
          <pc:docMk/>
          <pc:sldMk cId="1455919611" sldId="273"/>
        </pc:sldMkLst>
      </pc:sldChg>
      <pc:sldChg chg="del">
        <pc:chgData name="Mona Saniei" userId="cabcb700-c0d2-492f-a7e2-1bd0b07c47f7" providerId="ADAL" clId="{8ECE35F7-3D92-47B7-BCE2-87AD3F157EB5}" dt="2022-03-14T15:52:53.700" v="2" actId="47"/>
        <pc:sldMkLst>
          <pc:docMk/>
          <pc:sldMk cId="1006292718" sldId="274"/>
        </pc:sldMkLst>
      </pc:sldChg>
      <pc:sldChg chg="addSp delSp modSp mod ord">
        <pc:chgData name="Mona Saniei" userId="cabcb700-c0d2-492f-a7e2-1bd0b07c47f7" providerId="ADAL" clId="{8ECE35F7-3D92-47B7-BCE2-87AD3F157EB5}" dt="2022-03-14T16:01:39.328" v="287" actId="478"/>
        <pc:sldMkLst>
          <pc:docMk/>
          <pc:sldMk cId="46072855" sldId="275"/>
        </pc:sldMkLst>
        <pc:spChg chg="add del mod">
          <ac:chgData name="Mona Saniei" userId="cabcb700-c0d2-492f-a7e2-1bd0b07c47f7" providerId="ADAL" clId="{8ECE35F7-3D92-47B7-BCE2-87AD3F157EB5}" dt="2022-03-14T16:01:39.328" v="287" actId="478"/>
          <ac:spMkLst>
            <pc:docMk/>
            <pc:sldMk cId="46072855" sldId="275"/>
            <ac:spMk id="3" creationId="{80EB6927-82E2-4145-B9A8-EF09742B4851}"/>
          </ac:spMkLst>
        </pc:spChg>
        <pc:spChg chg="mod">
          <ac:chgData name="Mona Saniei" userId="cabcb700-c0d2-492f-a7e2-1bd0b07c47f7" providerId="ADAL" clId="{8ECE35F7-3D92-47B7-BCE2-87AD3F157EB5}" dt="2022-03-14T16:01:34.059" v="285" actId="20577"/>
          <ac:spMkLst>
            <pc:docMk/>
            <pc:sldMk cId="46072855" sldId="275"/>
            <ac:spMk id="7" creationId="{704697B2-F079-894C-B861-EDC833084409}"/>
          </ac:spMkLst>
        </pc:spChg>
        <pc:spChg chg="del">
          <ac:chgData name="Mona Saniei" userId="cabcb700-c0d2-492f-a7e2-1bd0b07c47f7" providerId="ADAL" clId="{8ECE35F7-3D92-47B7-BCE2-87AD3F157EB5}" dt="2022-03-14T16:01:37.482" v="286" actId="478"/>
          <ac:spMkLst>
            <pc:docMk/>
            <pc:sldMk cId="46072855" sldId="275"/>
            <ac:spMk id="8" creationId="{D37C118F-A66B-084A-BCF6-B79D033CC484}"/>
          </ac:spMkLst>
        </pc:spChg>
      </pc:sldChg>
      <pc:sldChg chg="del">
        <pc:chgData name="Mona Saniei" userId="cabcb700-c0d2-492f-a7e2-1bd0b07c47f7" providerId="ADAL" clId="{8ECE35F7-3D92-47B7-BCE2-87AD3F157EB5}" dt="2022-03-14T16:02:01.456" v="293" actId="47"/>
        <pc:sldMkLst>
          <pc:docMk/>
          <pc:sldMk cId="2099505965" sldId="276"/>
        </pc:sldMkLst>
      </pc:sldChg>
      <pc:sldChg chg="addSp delSp modSp mod ord">
        <pc:chgData name="Mona Saniei" userId="cabcb700-c0d2-492f-a7e2-1bd0b07c47f7" providerId="ADAL" clId="{8ECE35F7-3D92-47B7-BCE2-87AD3F157EB5}" dt="2022-03-14T16:36:04.929" v="1930" actId="20577"/>
        <pc:sldMkLst>
          <pc:docMk/>
          <pc:sldMk cId="38189319" sldId="277"/>
        </pc:sldMkLst>
        <pc:spChg chg="add del mod">
          <ac:chgData name="Mona Saniei" userId="cabcb700-c0d2-492f-a7e2-1bd0b07c47f7" providerId="ADAL" clId="{8ECE35F7-3D92-47B7-BCE2-87AD3F157EB5}" dt="2022-03-14T16:29:49.151" v="1829" actId="478"/>
          <ac:spMkLst>
            <pc:docMk/>
            <pc:sldMk cId="38189319" sldId="277"/>
            <ac:spMk id="3" creationId="{0D1B3BB5-0A81-4A65-81B1-F5EEB20077F6}"/>
          </ac:spMkLst>
        </pc:spChg>
        <pc:spChg chg="mod">
          <ac:chgData name="Mona Saniei" userId="cabcb700-c0d2-492f-a7e2-1bd0b07c47f7" providerId="ADAL" clId="{8ECE35F7-3D92-47B7-BCE2-87AD3F157EB5}" dt="2022-03-14T16:36:04.929" v="1930" actId="20577"/>
          <ac:spMkLst>
            <pc:docMk/>
            <pc:sldMk cId="38189319" sldId="277"/>
            <ac:spMk id="7" creationId="{704697B2-F079-894C-B861-EDC833084409}"/>
          </ac:spMkLst>
        </pc:spChg>
        <pc:spChg chg="del">
          <ac:chgData name="Mona Saniei" userId="cabcb700-c0d2-492f-a7e2-1bd0b07c47f7" providerId="ADAL" clId="{8ECE35F7-3D92-47B7-BCE2-87AD3F157EB5}" dt="2022-03-14T16:16:19.829" v="1291" actId="478"/>
          <ac:spMkLst>
            <pc:docMk/>
            <pc:sldMk cId="38189319" sldId="277"/>
            <ac:spMk id="8" creationId="{D37C118F-A66B-084A-BCF6-B79D033CC484}"/>
          </ac:spMkLst>
        </pc:spChg>
      </pc:sldChg>
      <pc:sldChg chg="addSp delSp modSp mod ord">
        <pc:chgData name="Mona Saniei" userId="cabcb700-c0d2-492f-a7e2-1bd0b07c47f7" providerId="ADAL" clId="{8ECE35F7-3D92-47B7-BCE2-87AD3F157EB5}" dt="2022-03-14T16:28:50.964" v="1818"/>
        <pc:sldMkLst>
          <pc:docMk/>
          <pc:sldMk cId="3448126386" sldId="278"/>
        </pc:sldMkLst>
        <pc:spChg chg="add mod">
          <ac:chgData name="Mona Saniei" userId="cabcb700-c0d2-492f-a7e2-1bd0b07c47f7" providerId="ADAL" clId="{8ECE35F7-3D92-47B7-BCE2-87AD3F157EB5}" dt="2022-03-14T16:02:11.068" v="305" actId="478"/>
          <ac:spMkLst>
            <pc:docMk/>
            <pc:sldMk cId="3448126386" sldId="278"/>
            <ac:spMk id="3" creationId="{056A5517-F00E-4092-8455-3AFE6F4DBFBD}"/>
          </ac:spMkLst>
        </pc:spChg>
        <pc:spChg chg="mod">
          <ac:chgData name="Mona Saniei" userId="cabcb700-c0d2-492f-a7e2-1bd0b07c47f7" providerId="ADAL" clId="{8ECE35F7-3D92-47B7-BCE2-87AD3F157EB5}" dt="2022-03-14T16:02:07.361" v="304" actId="20577"/>
          <ac:spMkLst>
            <pc:docMk/>
            <pc:sldMk cId="3448126386" sldId="278"/>
            <ac:spMk id="7" creationId="{704697B2-F079-894C-B861-EDC833084409}"/>
          </ac:spMkLst>
        </pc:spChg>
        <pc:spChg chg="del">
          <ac:chgData name="Mona Saniei" userId="cabcb700-c0d2-492f-a7e2-1bd0b07c47f7" providerId="ADAL" clId="{8ECE35F7-3D92-47B7-BCE2-87AD3F157EB5}" dt="2022-03-14T16:02:11.068" v="305" actId="478"/>
          <ac:spMkLst>
            <pc:docMk/>
            <pc:sldMk cId="3448126386" sldId="278"/>
            <ac:spMk id="8" creationId="{D37C118F-A66B-084A-BCF6-B79D033CC484}"/>
          </ac:spMkLst>
        </pc:spChg>
      </pc:sldChg>
      <pc:sldChg chg="addSp delSp modSp mod">
        <pc:chgData name="Mona Saniei" userId="cabcb700-c0d2-492f-a7e2-1bd0b07c47f7" providerId="ADAL" clId="{8ECE35F7-3D92-47B7-BCE2-87AD3F157EB5}" dt="2022-03-14T16:29:06.231" v="1827" actId="478"/>
        <pc:sldMkLst>
          <pc:docMk/>
          <pc:sldMk cId="3904132024" sldId="279"/>
        </pc:sldMkLst>
        <pc:spChg chg="del">
          <ac:chgData name="Mona Saniei" userId="cabcb700-c0d2-492f-a7e2-1bd0b07c47f7" providerId="ADAL" clId="{8ECE35F7-3D92-47B7-BCE2-87AD3F157EB5}" dt="2022-03-14T16:29:01.798" v="1826" actId="478"/>
          <ac:spMkLst>
            <pc:docMk/>
            <pc:sldMk cId="3904132024" sldId="279"/>
            <ac:spMk id="4" creationId="{E9566F7A-383B-9F4B-B2D5-5980C89B39DC}"/>
          </ac:spMkLst>
        </pc:spChg>
        <pc:spChg chg="add del mod">
          <ac:chgData name="Mona Saniei" userId="cabcb700-c0d2-492f-a7e2-1bd0b07c47f7" providerId="ADAL" clId="{8ECE35F7-3D92-47B7-BCE2-87AD3F157EB5}" dt="2022-03-14T16:29:06.231" v="1827" actId="478"/>
          <ac:spMkLst>
            <pc:docMk/>
            <pc:sldMk cId="3904132024" sldId="279"/>
            <ac:spMk id="5" creationId="{93D1BB19-C541-4FCA-BEB7-638AD506EA64}"/>
          </ac:spMkLst>
        </pc:spChg>
      </pc:sldChg>
      <pc:sldChg chg="add">
        <pc:chgData name="Mona Saniei" userId="cabcb700-c0d2-492f-a7e2-1bd0b07c47f7" providerId="ADAL" clId="{8ECE35F7-3D92-47B7-BCE2-87AD3F157EB5}" dt="2022-03-14T15:56:23.814" v="89"/>
        <pc:sldMkLst>
          <pc:docMk/>
          <pc:sldMk cId="2761581675" sldId="296"/>
        </pc:sldMkLst>
      </pc:sldChg>
      <pc:sldChg chg="add">
        <pc:chgData name="Mona Saniei" userId="cabcb700-c0d2-492f-a7e2-1bd0b07c47f7" providerId="ADAL" clId="{8ECE35F7-3D92-47B7-BCE2-87AD3F157EB5}" dt="2022-03-14T15:57:06.334" v="92"/>
        <pc:sldMkLst>
          <pc:docMk/>
          <pc:sldMk cId="1471004156" sldId="323"/>
        </pc:sldMkLst>
      </pc:sldChg>
      <pc:sldChg chg="add">
        <pc:chgData name="Mona Saniei" userId="cabcb700-c0d2-492f-a7e2-1bd0b07c47f7" providerId="ADAL" clId="{8ECE35F7-3D92-47B7-BCE2-87AD3F157EB5}" dt="2022-03-14T15:57:12.038" v="93"/>
        <pc:sldMkLst>
          <pc:docMk/>
          <pc:sldMk cId="3955296619" sldId="324"/>
        </pc:sldMkLst>
      </pc:sldChg>
      <pc:sldChg chg="add">
        <pc:chgData name="Mona Saniei" userId="cabcb700-c0d2-492f-a7e2-1bd0b07c47f7" providerId="ADAL" clId="{8ECE35F7-3D92-47B7-BCE2-87AD3F157EB5}" dt="2022-03-14T15:58:29.396" v="165"/>
        <pc:sldMkLst>
          <pc:docMk/>
          <pc:sldMk cId="4127458603" sldId="329"/>
        </pc:sldMkLst>
      </pc:sldChg>
      <pc:sldChg chg="add">
        <pc:chgData name="Mona Saniei" userId="cabcb700-c0d2-492f-a7e2-1bd0b07c47f7" providerId="ADAL" clId="{8ECE35F7-3D92-47B7-BCE2-87AD3F157EB5}" dt="2022-03-14T15:58:35.691" v="166"/>
        <pc:sldMkLst>
          <pc:docMk/>
          <pc:sldMk cId="2678400043" sldId="330"/>
        </pc:sldMkLst>
      </pc:sldChg>
      <pc:sldChg chg="add">
        <pc:chgData name="Mona Saniei" userId="cabcb700-c0d2-492f-a7e2-1bd0b07c47f7" providerId="ADAL" clId="{8ECE35F7-3D92-47B7-BCE2-87AD3F157EB5}" dt="2022-03-14T16:00:32.660" v="264"/>
        <pc:sldMkLst>
          <pc:docMk/>
          <pc:sldMk cId="583239543" sldId="332"/>
        </pc:sldMkLst>
      </pc:sldChg>
      <pc:sldChg chg="add">
        <pc:chgData name="Mona Saniei" userId="cabcb700-c0d2-492f-a7e2-1bd0b07c47f7" providerId="ADAL" clId="{8ECE35F7-3D92-47B7-BCE2-87AD3F157EB5}" dt="2022-03-14T16:00:26.327" v="263"/>
        <pc:sldMkLst>
          <pc:docMk/>
          <pc:sldMk cId="1410588926" sldId="333"/>
        </pc:sldMkLst>
      </pc:sldChg>
      <pc:sldChg chg="add">
        <pc:chgData name="Mona Saniei" userId="cabcb700-c0d2-492f-a7e2-1bd0b07c47f7" providerId="ADAL" clId="{8ECE35F7-3D92-47B7-BCE2-87AD3F157EB5}" dt="2022-03-14T16:00:43.634" v="265"/>
        <pc:sldMkLst>
          <pc:docMk/>
          <pc:sldMk cId="3896809351" sldId="336"/>
        </pc:sldMkLst>
      </pc:sldChg>
      <pc:sldChg chg="add">
        <pc:chgData name="Mona Saniei" userId="cabcb700-c0d2-492f-a7e2-1bd0b07c47f7" providerId="ADAL" clId="{8ECE35F7-3D92-47B7-BCE2-87AD3F157EB5}" dt="2022-03-14T15:58:46.887" v="167"/>
        <pc:sldMkLst>
          <pc:docMk/>
          <pc:sldMk cId="2394804607" sldId="339"/>
        </pc:sldMkLst>
      </pc:sldChg>
      <pc:sldChg chg="add">
        <pc:chgData name="Mona Saniei" userId="cabcb700-c0d2-492f-a7e2-1bd0b07c47f7" providerId="ADAL" clId="{8ECE35F7-3D92-47B7-BCE2-87AD3F157EB5}" dt="2022-03-14T15:58:53.399" v="168"/>
        <pc:sldMkLst>
          <pc:docMk/>
          <pc:sldMk cId="3731489912" sldId="340"/>
        </pc:sldMkLst>
      </pc:sldChg>
      <pc:sldChg chg="addSp modSp add mod ord">
        <pc:chgData name="Mona Saniei" userId="cabcb700-c0d2-492f-a7e2-1bd0b07c47f7" providerId="ADAL" clId="{8ECE35F7-3D92-47B7-BCE2-87AD3F157EB5}" dt="2022-03-14T20:42:23.744" v="2726" actId="1076"/>
        <pc:sldMkLst>
          <pc:docMk/>
          <pc:sldMk cId="308582475" sldId="341"/>
        </pc:sldMkLst>
        <pc:spChg chg="mod">
          <ac:chgData name="Mona Saniei" userId="cabcb700-c0d2-492f-a7e2-1bd0b07c47f7" providerId="ADAL" clId="{8ECE35F7-3D92-47B7-BCE2-87AD3F157EB5}" dt="2022-03-14T20:42:21.576" v="2725" actId="1076"/>
          <ac:spMkLst>
            <pc:docMk/>
            <pc:sldMk cId="308582475" sldId="341"/>
            <ac:spMk id="12" creationId="{10E1B2C3-9930-AF40-94D0-5EDA21E144BC}"/>
          </ac:spMkLst>
        </pc:spChg>
        <pc:spChg chg="mod">
          <ac:chgData name="Mona Saniei" userId="cabcb700-c0d2-492f-a7e2-1bd0b07c47f7" providerId="ADAL" clId="{8ECE35F7-3D92-47B7-BCE2-87AD3F157EB5}" dt="2022-03-14T20:41:37.840" v="2689" actId="1076"/>
          <ac:spMkLst>
            <pc:docMk/>
            <pc:sldMk cId="308582475" sldId="341"/>
            <ac:spMk id="13" creationId="{667650F8-B912-E446-9D7B-973DEB4913E8}"/>
          </ac:spMkLst>
        </pc:spChg>
        <pc:picChg chg="add mod">
          <ac:chgData name="Mona Saniei" userId="cabcb700-c0d2-492f-a7e2-1bd0b07c47f7" providerId="ADAL" clId="{8ECE35F7-3D92-47B7-BCE2-87AD3F157EB5}" dt="2022-03-14T20:42:17.120" v="2724" actId="1076"/>
          <ac:picMkLst>
            <pc:docMk/>
            <pc:sldMk cId="308582475" sldId="341"/>
            <ac:picMk id="2" creationId="{EA740B18-8603-465A-A1F6-DCCD4C7C5FE2}"/>
          </ac:picMkLst>
        </pc:picChg>
        <pc:picChg chg="mod">
          <ac:chgData name="Mona Saniei" userId="cabcb700-c0d2-492f-a7e2-1bd0b07c47f7" providerId="ADAL" clId="{8ECE35F7-3D92-47B7-BCE2-87AD3F157EB5}" dt="2022-03-14T20:42:23.744" v="2726" actId="1076"/>
          <ac:picMkLst>
            <pc:docMk/>
            <pc:sldMk cId="308582475" sldId="341"/>
            <ac:picMk id="3" creationId="{EE4B76D3-1315-7349-858A-5066A65A4BF4}"/>
          </ac:picMkLst>
        </pc:picChg>
      </pc:sldChg>
      <pc:sldChg chg="add">
        <pc:chgData name="Mona Saniei" userId="cabcb700-c0d2-492f-a7e2-1bd0b07c47f7" providerId="ADAL" clId="{8ECE35F7-3D92-47B7-BCE2-87AD3F157EB5}" dt="2022-03-14T15:58:22.076" v="164"/>
        <pc:sldMkLst>
          <pc:docMk/>
          <pc:sldMk cId="2643779617" sldId="344"/>
        </pc:sldMkLst>
      </pc:sldChg>
      <pc:sldChg chg="add">
        <pc:chgData name="Mona Saniei" userId="cabcb700-c0d2-492f-a7e2-1bd0b07c47f7" providerId="ADAL" clId="{8ECE35F7-3D92-47B7-BCE2-87AD3F157EB5}" dt="2022-03-14T15:56:57.445" v="91"/>
        <pc:sldMkLst>
          <pc:docMk/>
          <pc:sldMk cId="3057305461" sldId="359"/>
        </pc:sldMkLst>
      </pc:sldChg>
      <pc:sldChg chg="add">
        <pc:chgData name="Mona Saniei" userId="cabcb700-c0d2-492f-a7e2-1bd0b07c47f7" providerId="ADAL" clId="{8ECE35F7-3D92-47B7-BCE2-87AD3F157EB5}" dt="2022-03-14T15:56:51.332" v="90"/>
        <pc:sldMkLst>
          <pc:docMk/>
          <pc:sldMk cId="2815311180" sldId="368"/>
        </pc:sldMkLst>
      </pc:sldChg>
      <pc:sldChg chg="add">
        <pc:chgData name="Mona Saniei" userId="cabcb700-c0d2-492f-a7e2-1bd0b07c47f7" providerId="ADAL" clId="{8ECE35F7-3D92-47B7-BCE2-87AD3F157EB5}" dt="2022-03-14T15:57:17.316" v="94"/>
        <pc:sldMkLst>
          <pc:docMk/>
          <pc:sldMk cId="3100026941" sldId="383"/>
        </pc:sldMkLst>
      </pc:sldChg>
      <pc:sldChg chg="add del">
        <pc:chgData name="Mona Saniei" userId="cabcb700-c0d2-492f-a7e2-1bd0b07c47f7" providerId="ADAL" clId="{8ECE35F7-3D92-47B7-BCE2-87AD3F157EB5}" dt="2022-03-14T19:34:08.797" v="2162" actId="47"/>
        <pc:sldMkLst>
          <pc:docMk/>
          <pc:sldMk cId="3675485230" sldId="460"/>
        </pc:sldMkLst>
      </pc:sldChg>
      <pc:sldChg chg="addSp delSp modSp new mod">
        <pc:chgData name="Mona Saniei" userId="cabcb700-c0d2-492f-a7e2-1bd0b07c47f7" providerId="ADAL" clId="{8ECE35F7-3D92-47B7-BCE2-87AD3F157EB5}" dt="2022-03-14T20:35:04.234" v="2576" actId="20577"/>
        <pc:sldMkLst>
          <pc:docMk/>
          <pc:sldMk cId="2414058650" sldId="461"/>
        </pc:sldMkLst>
        <pc:spChg chg="mod">
          <ac:chgData name="Mona Saniei" userId="cabcb700-c0d2-492f-a7e2-1bd0b07c47f7" providerId="ADAL" clId="{8ECE35F7-3D92-47B7-BCE2-87AD3F157EB5}" dt="2022-03-14T16:16:28.233" v="1323" actId="20577"/>
          <ac:spMkLst>
            <pc:docMk/>
            <pc:sldMk cId="2414058650" sldId="461"/>
            <ac:spMk id="2" creationId="{923BC3DE-BAD7-4B06-9323-1C4539BAA64D}"/>
          </ac:spMkLst>
        </pc:spChg>
        <pc:spChg chg="mod">
          <ac:chgData name="Mona Saniei" userId="cabcb700-c0d2-492f-a7e2-1bd0b07c47f7" providerId="ADAL" clId="{8ECE35F7-3D92-47B7-BCE2-87AD3F157EB5}" dt="2022-03-14T20:35:04.234" v="2576" actId="20577"/>
          <ac:spMkLst>
            <pc:docMk/>
            <pc:sldMk cId="2414058650" sldId="461"/>
            <ac:spMk id="3" creationId="{F542EDEF-E925-4ADA-B4FD-5DEA08A839E0}"/>
          </ac:spMkLst>
        </pc:spChg>
        <pc:picChg chg="add del mod">
          <ac:chgData name="Mona Saniei" userId="cabcb700-c0d2-492f-a7e2-1bd0b07c47f7" providerId="ADAL" clId="{8ECE35F7-3D92-47B7-BCE2-87AD3F157EB5}" dt="2022-03-14T16:20:17.127" v="1569" actId="478"/>
          <ac:picMkLst>
            <pc:docMk/>
            <pc:sldMk cId="2414058650" sldId="461"/>
            <ac:picMk id="5" creationId="{34DFCB51-98D1-4AB0-A296-0AF9556482D3}"/>
          </ac:picMkLst>
        </pc:picChg>
      </pc:sldChg>
      <pc:sldChg chg="new del">
        <pc:chgData name="Mona Saniei" userId="cabcb700-c0d2-492f-a7e2-1bd0b07c47f7" providerId="ADAL" clId="{8ECE35F7-3D92-47B7-BCE2-87AD3F157EB5}" dt="2022-03-14T20:35:45.629" v="2577" actId="47"/>
        <pc:sldMkLst>
          <pc:docMk/>
          <pc:sldMk cId="3104080507" sldId="462"/>
        </pc:sldMkLst>
      </pc:sldChg>
      <pc:sldChg chg="new del">
        <pc:chgData name="Mona Saniei" userId="cabcb700-c0d2-492f-a7e2-1bd0b07c47f7" providerId="ADAL" clId="{8ECE35F7-3D92-47B7-BCE2-87AD3F157EB5}" dt="2022-03-14T16:01:44.951" v="290" actId="47"/>
        <pc:sldMkLst>
          <pc:docMk/>
          <pc:sldMk cId="124768089" sldId="463"/>
        </pc:sldMkLst>
      </pc:sldChg>
      <pc:sldChg chg="modSp mod ord">
        <pc:chgData name="Mona Saniei" userId="cabcb700-c0d2-492f-a7e2-1bd0b07c47f7" providerId="ADAL" clId="{8ECE35F7-3D92-47B7-BCE2-87AD3F157EB5}" dt="2022-03-14T16:29:12.859" v="1828" actId="20577"/>
        <pc:sldMkLst>
          <pc:docMk/>
          <pc:sldMk cId="3043452962" sldId="463"/>
        </pc:sldMkLst>
        <pc:spChg chg="mod">
          <ac:chgData name="Mona Saniei" userId="cabcb700-c0d2-492f-a7e2-1bd0b07c47f7" providerId="ADAL" clId="{8ECE35F7-3D92-47B7-BCE2-87AD3F157EB5}" dt="2022-03-14T16:15:39.273" v="1225" actId="20577"/>
          <ac:spMkLst>
            <pc:docMk/>
            <pc:sldMk cId="3043452962" sldId="463"/>
            <ac:spMk id="2" creationId="{923BC3DE-BAD7-4B06-9323-1C4539BAA64D}"/>
          </ac:spMkLst>
        </pc:spChg>
        <pc:spChg chg="mod">
          <ac:chgData name="Mona Saniei" userId="cabcb700-c0d2-492f-a7e2-1bd0b07c47f7" providerId="ADAL" clId="{8ECE35F7-3D92-47B7-BCE2-87AD3F157EB5}" dt="2022-03-14T16:29:12.859" v="1828" actId="20577"/>
          <ac:spMkLst>
            <pc:docMk/>
            <pc:sldMk cId="3043452962" sldId="463"/>
            <ac:spMk id="3" creationId="{F542EDEF-E925-4ADA-B4FD-5DEA08A839E0}"/>
          </ac:spMkLst>
        </pc:spChg>
      </pc:sldChg>
      <pc:sldChg chg="new del">
        <pc:chgData name="Mona Saniei" userId="cabcb700-c0d2-492f-a7e2-1bd0b07c47f7" providerId="ADAL" clId="{8ECE35F7-3D92-47B7-BCE2-87AD3F157EB5}" dt="2022-03-14T16:01:46.084" v="291" actId="47"/>
        <pc:sldMkLst>
          <pc:docMk/>
          <pc:sldMk cId="19867688" sldId="464"/>
        </pc:sldMkLst>
      </pc:sldChg>
      <pc:sldChg chg="addSp delSp modSp mod">
        <pc:chgData name="Mona Saniei" userId="cabcb700-c0d2-492f-a7e2-1bd0b07c47f7" providerId="ADAL" clId="{8ECE35F7-3D92-47B7-BCE2-87AD3F157EB5}" dt="2022-03-14T16:13:51.354" v="986" actId="1076"/>
        <pc:sldMkLst>
          <pc:docMk/>
          <pc:sldMk cId="870344131" sldId="464"/>
        </pc:sldMkLst>
        <pc:spChg chg="mod">
          <ac:chgData name="Mona Saniei" userId="cabcb700-c0d2-492f-a7e2-1bd0b07c47f7" providerId="ADAL" clId="{8ECE35F7-3D92-47B7-BCE2-87AD3F157EB5}" dt="2022-03-14T16:12:24.856" v="807" actId="20577"/>
          <ac:spMkLst>
            <pc:docMk/>
            <pc:sldMk cId="870344131" sldId="464"/>
            <ac:spMk id="2" creationId="{923BC3DE-BAD7-4B06-9323-1C4539BAA64D}"/>
          </ac:spMkLst>
        </pc:spChg>
        <pc:spChg chg="del">
          <ac:chgData name="Mona Saniei" userId="cabcb700-c0d2-492f-a7e2-1bd0b07c47f7" providerId="ADAL" clId="{8ECE35F7-3D92-47B7-BCE2-87AD3F157EB5}" dt="2022-03-14T16:12:11.593" v="775"/>
          <ac:spMkLst>
            <pc:docMk/>
            <pc:sldMk cId="870344131" sldId="464"/>
            <ac:spMk id="3" creationId="{F542EDEF-E925-4ADA-B4FD-5DEA08A839E0}"/>
          </ac:spMkLst>
        </pc:spChg>
        <pc:picChg chg="add mod">
          <ac:chgData name="Mona Saniei" userId="cabcb700-c0d2-492f-a7e2-1bd0b07c47f7" providerId="ADAL" clId="{8ECE35F7-3D92-47B7-BCE2-87AD3F157EB5}" dt="2022-03-14T16:13:51.354" v="986" actId="1076"/>
          <ac:picMkLst>
            <pc:docMk/>
            <pc:sldMk cId="870344131" sldId="464"/>
            <ac:picMk id="5" creationId="{E101E879-CA9E-48F0-8B10-23225525FD65}"/>
          </ac:picMkLst>
        </pc:picChg>
      </pc:sldChg>
      <pc:sldChg chg="addSp delSp modSp mod">
        <pc:chgData name="Mona Saniei" userId="cabcb700-c0d2-492f-a7e2-1bd0b07c47f7" providerId="ADAL" clId="{8ECE35F7-3D92-47B7-BCE2-87AD3F157EB5}" dt="2022-03-14T16:13:42.098" v="985" actId="20577"/>
        <pc:sldMkLst>
          <pc:docMk/>
          <pc:sldMk cId="4128381115" sldId="465"/>
        </pc:sldMkLst>
        <pc:spChg chg="mod">
          <ac:chgData name="Mona Saniei" userId="cabcb700-c0d2-492f-a7e2-1bd0b07c47f7" providerId="ADAL" clId="{8ECE35F7-3D92-47B7-BCE2-87AD3F157EB5}" dt="2022-03-14T16:12:35.604" v="852" actId="20577"/>
          <ac:spMkLst>
            <pc:docMk/>
            <pc:sldMk cId="4128381115" sldId="465"/>
            <ac:spMk id="2" creationId="{923BC3DE-BAD7-4B06-9323-1C4539BAA64D}"/>
          </ac:spMkLst>
        </pc:spChg>
        <pc:spChg chg="del">
          <ac:chgData name="Mona Saniei" userId="cabcb700-c0d2-492f-a7e2-1bd0b07c47f7" providerId="ADAL" clId="{8ECE35F7-3D92-47B7-BCE2-87AD3F157EB5}" dt="2022-03-14T16:12:44.028" v="853"/>
          <ac:spMkLst>
            <pc:docMk/>
            <pc:sldMk cId="4128381115" sldId="465"/>
            <ac:spMk id="3" creationId="{F542EDEF-E925-4ADA-B4FD-5DEA08A839E0}"/>
          </ac:spMkLst>
        </pc:spChg>
        <pc:spChg chg="add mod">
          <ac:chgData name="Mona Saniei" userId="cabcb700-c0d2-492f-a7e2-1bd0b07c47f7" providerId="ADAL" clId="{8ECE35F7-3D92-47B7-BCE2-87AD3F157EB5}" dt="2022-03-14T16:13:42.098" v="985" actId="20577"/>
          <ac:spMkLst>
            <pc:docMk/>
            <pc:sldMk cId="4128381115" sldId="465"/>
            <ac:spMk id="6" creationId="{DE23B5E5-E492-451B-A7B6-DBE5C6269E79}"/>
          </ac:spMkLst>
        </pc:spChg>
        <pc:picChg chg="add mod">
          <ac:chgData name="Mona Saniei" userId="cabcb700-c0d2-492f-a7e2-1bd0b07c47f7" providerId="ADAL" clId="{8ECE35F7-3D92-47B7-BCE2-87AD3F157EB5}" dt="2022-03-14T16:12:50.002" v="856" actId="1076"/>
          <ac:picMkLst>
            <pc:docMk/>
            <pc:sldMk cId="4128381115" sldId="465"/>
            <ac:picMk id="5" creationId="{78FBB48D-B8EA-42EE-B61B-0591EE660268}"/>
          </ac:picMkLst>
        </pc:picChg>
      </pc:sldChg>
      <pc:sldChg chg="addSp delSp modSp new mod">
        <pc:chgData name="Mona Saniei" userId="cabcb700-c0d2-492f-a7e2-1bd0b07c47f7" providerId="ADAL" clId="{8ECE35F7-3D92-47B7-BCE2-87AD3F157EB5}" dt="2022-03-14T16:39:14.395" v="2141" actId="13822"/>
        <pc:sldMkLst>
          <pc:docMk/>
          <pc:sldMk cId="2387268311" sldId="466"/>
        </pc:sldMkLst>
        <pc:spChg chg="del">
          <ac:chgData name="Mona Saniei" userId="cabcb700-c0d2-492f-a7e2-1bd0b07c47f7" providerId="ADAL" clId="{8ECE35F7-3D92-47B7-BCE2-87AD3F157EB5}" dt="2022-03-14T16:19:59.187" v="1565" actId="478"/>
          <ac:spMkLst>
            <pc:docMk/>
            <pc:sldMk cId="2387268311" sldId="466"/>
            <ac:spMk id="2" creationId="{77F33E91-3CFD-45ED-B248-9DD5D57C5088}"/>
          </ac:spMkLst>
        </pc:spChg>
        <pc:spChg chg="add mod">
          <ac:chgData name="Mona Saniei" userId="cabcb700-c0d2-492f-a7e2-1bd0b07c47f7" providerId="ADAL" clId="{8ECE35F7-3D92-47B7-BCE2-87AD3F157EB5}" dt="2022-03-14T16:39:14.395" v="2141" actId="13822"/>
          <ac:spMkLst>
            <pc:docMk/>
            <pc:sldMk cId="2387268311" sldId="466"/>
            <ac:spMk id="2" creationId="{90BF096E-87E6-4E26-B6B5-39935BB9C5FE}"/>
          </ac:spMkLst>
        </pc:spChg>
        <pc:spChg chg="del">
          <ac:chgData name="Mona Saniei" userId="cabcb700-c0d2-492f-a7e2-1bd0b07c47f7" providerId="ADAL" clId="{8ECE35F7-3D92-47B7-BCE2-87AD3F157EB5}" dt="2022-03-14T16:18:48.235" v="1555" actId="478"/>
          <ac:spMkLst>
            <pc:docMk/>
            <pc:sldMk cId="2387268311" sldId="466"/>
            <ac:spMk id="3" creationId="{033F236C-1722-4A24-B1EE-5E88813AE148}"/>
          </ac:spMkLst>
        </pc:spChg>
        <pc:picChg chg="add del mod">
          <ac:chgData name="Mona Saniei" userId="cabcb700-c0d2-492f-a7e2-1bd0b07c47f7" providerId="ADAL" clId="{8ECE35F7-3D92-47B7-BCE2-87AD3F157EB5}" dt="2022-03-14T16:18:59.203" v="1560" actId="478"/>
          <ac:picMkLst>
            <pc:docMk/>
            <pc:sldMk cId="2387268311" sldId="466"/>
            <ac:picMk id="4" creationId="{C2873F41-1CFC-46BF-8910-AB87E31C38C3}"/>
          </ac:picMkLst>
        </pc:picChg>
        <pc:picChg chg="add mod">
          <ac:chgData name="Mona Saniei" userId="cabcb700-c0d2-492f-a7e2-1bd0b07c47f7" providerId="ADAL" clId="{8ECE35F7-3D92-47B7-BCE2-87AD3F157EB5}" dt="2022-03-14T16:39:08.434" v="2140" actId="1440"/>
          <ac:picMkLst>
            <pc:docMk/>
            <pc:sldMk cId="2387268311" sldId="466"/>
            <ac:picMk id="5" creationId="{FBCC3DB2-ADB2-4D38-967D-C4E7F59BE68B}"/>
          </ac:picMkLst>
        </pc:picChg>
      </pc:sldChg>
      <pc:sldChg chg="del">
        <pc:chgData name="Mona Saniei" userId="cabcb700-c0d2-492f-a7e2-1bd0b07c47f7" providerId="ADAL" clId="{8ECE35F7-3D92-47B7-BCE2-87AD3F157EB5}" dt="2022-03-14T20:39:15.447" v="2605" actId="47"/>
        <pc:sldMkLst>
          <pc:docMk/>
          <pc:sldMk cId="1707791336" sldId="619"/>
        </pc:sldMkLst>
      </pc:sldChg>
      <pc:sldChg chg="modSp new mod">
        <pc:chgData name="Mona Saniei" userId="cabcb700-c0d2-492f-a7e2-1bd0b07c47f7" providerId="ADAL" clId="{8ECE35F7-3D92-47B7-BCE2-87AD3F157EB5}" dt="2022-03-14T16:28:43.972" v="1816" actId="1076"/>
        <pc:sldMkLst>
          <pc:docMk/>
          <pc:sldMk cId="809795028" sldId="620"/>
        </pc:sldMkLst>
        <pc:spChg chg="mod">
          <ac:chgData name="Mona Saniei" userId="cabcb700-c0d2-492f-a7e2-1bd0b07c47f7" providerId="ADAL" clId="{8ECE35F7-3D92-47B7-BCE2-87AD3F157EB5}" dt="2022-03-14T16:25:13.886" v="1704" actId="20577"/>
          <ac:spMkLst>
            <pc:docMk/>
            <pc:sldMk cId="809795028" sldId="620"/>
            <ac:spMk id="2" creationId="{4047D931-31A2-4CC0-A0B9-F960224CF384}"/>
          </ac:spMkLst>
        </pc:spChg>
        <pc:spChg chg="mod">
          <ac:chgData name="Mona Saniei" userId="cabcb700-c0d2-492f-a7e2-1bd0b07c47f7" providerId="ADAL" clId="{8ECE35F7-3D92-47B7-BCE2-87AD3F157EB5}" dt="2022-03-14T16:28:43.972" v="1816" actId="1076"/>
          <ac:spMkLst>
            <pc:docMk/>
            <pc:sldMk cId="809795028" sldId="620"/>
            <ac:spMk id="3" creationId="{EDECA8B9-E960-4CA8-90F6-5C26F8B46896}"/>
          </ac:spMkLst>
        </pc:spChg>
      </pc:sldChg>
      <pc:sldChg chg="addSp delSp modSp new mod">
        <pc:chgData name="Mona Saniei" userId="cabcb700-c0d2-492f-a7e2-1bd0b07c47f7" providerId="ADAL" clId="{8ECE35F7-3D92-47B7-BCE2-87AD3F157EB5}" dt="2022-03-14T20:32:24.884" v="2375" actId="478"/>
        <pc:sldMkLst>
          <pc:docMk/>
          <pc:sldMk cId="3586380176" sldId="622"/>
        </pc:sldMkLst>
        <pc:spChg chg="mod">
          <ac:chgData name="Mona Saniei" userId="cabcb700-c0d2-492f-a7e2-1bd0b07c47f7" providerId="ADAL" clId="{8ECE35F7-3D92-47B7-BCE2-87AD3F157EB5}" dt="2022-03-14T20:30:24.581" v="2366" actId="20577"/>
          <ac:spMkLst>
            <pc:docMk/>
            <pc:sldMk cId="3586380176" sldId="622"/>
            <ac:spMk id="2" creationId="{AFD1D304-EAAA-422A-9A3E-04521ABD6718}"/>
          </ac:spMkLst>
        </pc:spChg>
        <pc:spChg chg="mod">
          <ac:chgData name="Mona Saniei" userId="cabcb700-c0d2-492f-a7e2-1bd0b07c47f7" providerId="ADAL" clId="{8ECE35F7-3D92-47B7-BCE2-87AD3F157EB5}" dt="2022-03-14T20:31:36.628" v="2373" actId="1076"/>
          <ac:spMkLst>
            <pc:docMk/>
            <pc:sldMk cId="3586380176" sldId="622"/>
            <ac:spMk id="3" creationId="{5759E374-A2B1-49C4-89EB-27A7D678D5ED}"/>
          </ac:spMkLst>
        </pc:spChg>
        <pc:picChg chg="add del mod">
          <ac:chgData name="Mona Saniei" userId="cabcb700-c0d2-492f-a7e2-1bd0b07c47f7" providerId="ADAL" clId="{8ECE35F7-3D92-47B7-BCE2-87AD3F157EB5}" dt="2022-03-14T20:32:24.884" v="2375" actId="478"/>
          <ac:picMkLst>
            <pc:docMk/>
            <pc:sldMk cId="3586380176" sldId="622"/>
            <ac:picMk id="5" creationId="{FBAB6D44-CF29-4791-AED7-A31749F5459E}"/>
          </ac:picMkLst>
        </pc:picChg>
      </pc:sldChg>
      <pc:sldChg chg="modSp add mod">
        <pc:chgData name="Mona Saniei" userId="cabcb700-c0d2-492f-a7e2-1bd0b07c47f7" providerId="ADAL" clId="{8ECE35F7-3D92-47B7-BCE2-87AD3F157EB5}" dt="2022-03-14T20:36:28.452" v="2604" actId="20577"/>
        <pc:sldMkLst>
          <pc:docMk/>
          <pc:sldMk cId="3884554106" sldId="623"/>
        </pc:sldMkLst>
        <pc:spChg chg="mod">
          <ac:chgData name="Mona Saniei" userId="cabcb700-c0d2-492f-a7e2-1bd0b07c47f7" providerId="ADAL" clId="{8ECE35F7-3D92-47B7-BCE2-87AD3F157EB5}" dt="2022-03-14T20:36:28.452" v="2604" actId="20577"/>
          <ac:spMkLst>
            <pc:docMk/>
            <pc:sldMk cId="3884554106" sldId="623"/>
            <ac:spMk id="7" creationId="{704697B2-F079-894C-B861-EDC833084409}"/>
          </ac:spMkLst>
        </pc:spChg>
      </pc:sldChg>
      <pc:sldChg chg="modSp mod">
        <pc:chgData name="Mona Saniei" userId="cabcb700-c0d2-492f-a7e2-1bd0b07c47f7" providerId="ADAL" clId="{8ECE35F7-3D92-47B7-BCE2-87AD3F157EB5}" dt="2022-03-14T20:40:31.601" v="2625" actId="1076"/>
        <pc:sldMkLst>
          <pc:docMk/>
          <pc:sldMk cId="4190333374" sldId="624"/>
        </pc:sldMkLst>
        <pc:spChg chg="mod">
          <ac:chgData name="Mona Saniei" userId="cabcb700-c0d2-492f-a7e2-1bd0b07c47f7" providerId="ADAL" clId="{8ECE35F7-3D92-47B7-BCE2-87AD3F157EB5}" dt="2022-03-14T20:40:31.601" v="2625" actId="1076"/>
          <ac:spMkLst>
            <pc:docMk/>
            <pc:sldMk cId="4190333374" sldId="624"/>
            <ac:spMk id="10" creationId="{2FDB23B9-6B82-412B-86C6-1AF243DA0DF7}"/>
          </ac:spMkLst>
        </pc:spChg>
        <pc:spChg chg="mod">
          <ac:chgData name="Mona Saniei" userId="cabcb700-c0d2-492f-a7e2-1bd0b07c47f7" providerId="ADAL" clId="{8ECE35F7-3D92-47B7-BCE2-87AD3F157EB5}" dt="2022-03-14T20:40:13.689" v="2621" actId="1076"/>
          <ac:spMkLst>
            <pc:docMk/>
            <pc:sldMk cId="4190333374" sldId="624"/>
            <ac:spMk id="11" creationId="{E32C5332-CF36-4334-B5E8-9E715C8F957D}"/>
          </ac:spMkLst>
        </pc:spChg>
        <pc:spChg chg="mod">
          <ac:chgData name="Mona Saniei" userId="cabcb700-c0d2-492f-a7e2-1bd0b07c47f7" providerId="ADAL" clId="{8ECE35F7-3D92-47B7-BCE2-87AD3F157EB5}" dt="2022-03-14T20:40:07.616" v="2619" actId="1076"/>
          <ac:spMkLst>
            <pc:docMk/>
            <pc:sldMk cId="4190333374" sldId="624"/>
            <ac:spMk id="14" creationId="{7886EF24-83B2-4BEF-B810-7A472DDC92EF}"/>
          </ac:spMkLst>
        </pc:spChg>
        <pc:spChg chg="mod">
          <ac:chgData name="Mona Saniei" userId="cabcb700-c0d2-492f-a7e2-1bd0b07c47f7" providerId="ADAL" clId="{8ECE35F7-3D92-47B7-BCE2-87AD3F157EB5}" dt="2022-03-14T20:40:02.217" v="2618" actId="1076"/>
          <ac:spMkLst>
            <pc:docMk/>
            <pc:sldMk cId="4190333374" sldId="624"/>
            <ac:spMk id="15" creationId="{5878A9CE-B9FB-42A2-8664-45A69E643087}"/>
          </ac:spMkLst>
        </pc:spChg>
        <pc:picChg chg="mod">
          <ac:chgData name="Mona Saniei" userId="cabcb700-c0d2-492f-a7e2-1bd0b07c47f7" providerId="ADAL" clId="{8ECE35F7-3D92-47B7-BCE2-87AD3F157EB5}" dt="2022-03-14T20:40:23.433" v="2623" actId="1076"/>
          <ac:picMkLst>
            <pc:docMk/>
            <pc:sldMk cId="4190333374" sldId="624"/>
            <ac:picMk id="3" creationId="{74126926-C849-4E02-85B4-09ED6D9F954D}"/>
          </ac:picMkLst>
        </pc:picChg>
        <pc:picChg chg="mod">
          <ac:chgData name="Mona Saniei" userId="cabcb700-c0d2-492f-a7e2-1bd0b07c47f7" providerId="ADAL" clId="{8ECE35F7-3D92-47B7-BCE2-87AD3F157EB5}" dt="2022-03-14T20:40:09.008" v="2620" actId="1076"/>
          <ac:picMkLst>
            <pc:docMk/>
            <pc:sldMk cId="4190333374" sldId="624"/>
            <ac:picMk id="5" creationId="{90202382-2691-4A60-82E2-918880F2CBDD}"/>
          </ac:picMkLst>
        </pc:picChg>
        <pc:picChg chg="mod">
          <ac:chgData name="Mona Saniei" userId="cabcb700-c0d2-492f-a7e2-1bd0b07c47f7" providerId="ADAL" clId="{8ECE35F7-3D92-47B7-BCE2-87AD3F157EB5}" dt="2022-03-14T20:40:18.680" v="2622" actId="1076"/>
          <ac:picMkLst>
            <pc:docMk/>
            <pc:sldMk cId="4190333374" sldId="624"/>
            <ac:picMk id="9" creationId="{A6A966D5-DF1F-4BC5-AF5A-E6A8616CE353}"/>
          </ac:picMkLst>
        </pc:picChg>
      </pc:sldChg>
      <pc:sldChg chg="modSp new mod">
        <pc:chgData name="Mona Saniei" userId="cabcb700-c0d2-492f-a7e2-1bd0b07c47f7" providerId="ADAL" clId="{8ECE35F7-3D92-47B7-BCE2-87AD3F157EB5}" dt="2022-03-14T20:40:45.130" v="2644" actId="20577"/>
        <pc:sldMkLst>
          <pc:docMk/>
          <pc:sldMk cId="827434320" sldId="625"/>
        </pc:sldMkLst>
        <pc:spChg chg="mod">
          <ac:chgData name="Mona Saniei" userId="cabcb700-c0d2-492f-a7e2-1bd0b07c47f7" providerId="ADAL" clId="{8ECE35F7-3D92-47B7-BCE2-87AD3F157EB5}" dt="2022-03-14T20:40:45.130" v="2644" actId="20577"/>
          <ac:spMkLst>
            <pc:docMk/>
            <pc:sldMk cId="827434320" sldId="625"/>
            <ac:spMk id="2" creationId="{9EDBF73B-199B-4BBA-AAFB-BEA2A23FADA0}"/>
          </ac:spMkLst>
        </pc:spChg>
      </pc:sldChg>
      <pc:sldChg chg="delSp modSp new del mod">
        <pc:chgData name="Mona Saniei" userId="cabcb700-c0d2-492f-a7e2-1bd0b07c47f7" providerId="ADAL" clId="{8ECE35F7-3D92-47B7-BCE2-87AD3F157EB5}" dt="2022-03-14T20:42:45.053" v="2728" actId="47"/>
        <pc:sldMkLst>
          <pc:docMk/>
          <pc:sldMk cId="3399050194" sldId="626"/>
        </pc:sldMkLst>
        <pc:spChg chg="mod">
          <ac:chgData name="Mona Saniei" userId="cabcb700-c0d2-492f-a7e2-1bd0b07c47f7" providerId="ADAL" clId="{8ECE35F7-3D92-47B7-BCE2-87AD3F157EB5}" dt="2022-03-14T20:41:27.320" v="2688" actId="20577"/>
          <ac:spMkLst>
            <pc:docMk/>
            <pc:sldMk cId="3399050194" sldId="626"/>
            <ac:spMk id="2" creationId="{E8E3DB6F-11A5-4220-BB63-643AA59ACB09}"/>
          </ac:spMkLst>
        </pc:spChg>
        <pc:spChg chg="del">
          <ac:chgData name="Mona Saniei" userId="cabcb700-c0d2-492f-a7e2-1bd0b07c47f7" providerId="ADAL" clId="{8ECE35F7-3D92-47B7-BCE2-87AD3F157EB5}" dt="2022-03-14T20:41:13.340" v="2646" actId="478"/>
          <ac:spMkLst>
            <pc:docMk/>
            <pc:sldMk cId="3399050194" sldId="626"/>
            <ac:spMk id="4" creationId="{57BB9519-7671-48DD-A83E-6FA9BB8B87D5}"/>
          </ac:spMkLst>
        </pc:spChg>
      </pc:sldChg>
      <pc:sldChg chg="new">
        <pc:chgData name="Mona Saniei" userId="cabcb700-c0d2-492f-a7e2-1bd0b07c47f7" providerId="ADAL" clId="{8ECE35F7-3D92-47B7-BCE2-87AD3F157EB5}" dt="2022-03-14T20:42:29.029" v="2727" actId="680"/>
        <pc:sldMkLst>
          <pc:docMk/>
          <pc:sldMk cId="4016104489" sldId="627"/>
        </pc:sldMkLst>
      </pc:sldChg>
      <pc:sldChg chg="new">
        <pc:chgData name="Mona Saniei" userId="cabcb700-c0d2-492f-a7e2-1bd0b07c47f7" providerId="ADAL" clId="{8ECE35F7-3D92-47B7-BCE2-87AD3F157EB5}" dt="2022-03-14T20:43:52.217" v="2729" actId="680"/>
        <pc:sldMkLst>
          <pc:docMk/>
          <pc:sldMk cId="83796881" sldId="628"/>
        </pc:sldMkLst>
      </pc:sldChg>
      <pc:sldChg chg="addSp delSp modSp add del mod">
        <pc:chgData name="Mona Saniei" userId="cabcb700-c0d2-492f-a7e2-1bd0b07c47f7" providerId="ADAL" clId="{8ECE35F7-3D92-47B7-BCE2-87AD3F157EB5}" dt="2022-03-14T16:07:09.438" v="348" actId="47"/>
        <pc:sldMkLst>
          <pc:docMk/>
          <pc:sldMk cId="957101642" sldId="669"/>
        </pc:sldMkLst>
        <pc:spChg chg="add del mod">
          <ac:chgData name="Mona Saniei" userId="cabcb700-c0d2-492f-a7e2-1bd0b07c47f7" providerId="ADAL" clId="{8ECE35F7-3D92-47B7-BCE2-87AD3F157EB5}" dt="2022-03-14T16:05:26.385" v="313" actId="478"/>
          <ac:spMkLst>
            <pc:docMk/>
            <pc:sldMk cId="957101642" sldId="669"/>
            <ac:spMk id="8" creationId="{F0EEB0C2-46A1-4C47-B843-DB9CAE72C414}"/>
          </ac:spMkLst>
        </pc:spChg>
        <pc:picChg chg="del">
          <ac:chgData name="Mona Saniei" userId="cabcb700-c0d2-492f-a7e2-1bd0b07c47f7" providerId="ADAL" clId="{8ECE35F7-3D92-47B7-BCE2-87AD3F157EB5}" dt="2022-03-14T16:05:22.063" v="309" actId="478"/>
          <ac:picMkLst>
            <pc:docMk/>
            <pc:sldMk cId="957101642" sldId="669"/>
            <ac:picMk id="4" creationId="{98655B13-094E-2D4F-B21E-D81D7BD9032B}"/>
          </ac:picMkLst>
        </pc:picChg>
        <pc:picChg chg="del">
          <ac:chgData name="Mona Saniei" userId="cabcb700-c0d2-492f-a7e2-1bd0b07c47f7" providerId="ADAL" clId="{8ECE35F7-3D92-47B7-BCE2-87AD3F157EB5}" dt="2022-03-14T16:05:24.649" v="312" actId="478"/>
          <ac:picMkLst>
            <pc:docMk/>
            <pc:sldMk cId="957101642" sldId="669"/>
            <ac:picMk id="5" creationId="{DE444551-2E2A-4CC1-BDC7-05A83E032106}"/>
          </ac:picMkLst>
        </pc:picChg>
        <pc:picChg chg="del">
          <ac:chgData name="Mona Saniei" userId="cabcb700-c0d2-492f-a7e2-1bd0b07c47f7" providerId="ADAL" clId="{8ECE35F7-3D92-47B7-BCE2-87AD3F157EB5}" dt="2022-03-14T16:05:23.681" v="311" actId="478"/>
          <ac:picMkLst>
            <pc:docMk/>
            <pc:sldMk cId="957101642" sldId="669"/>
            <ac:picMk id="6" creationId="{E701413A-6202-9E43-A6D5-FE8C7D59BA37}"/>
          </ac:picMkLst>
        </pc:picChg>
        <pc:picChg chg="del">
          <ac:chgData name="Mona Saniei" userId="cabcb700-c0d2-492f-a7e2-1bd0b07c47f7" providerId="ADAL" clId="{8ECE35F7-3D92-47B7-BCE2-87AD3F157EB5}" dt="2022-03-14T16:05:22.824" v="310" actId="478"/>
          <ac:picMkLst>
            <pc:docMk/>
            <pc:sldMk cId="957101642" sldId="669"/>
            <ac:picMk id="7" creationId="{C2AE61ED-3841-6C46-A4FA-84A3C47AAA87}"/>
          </ac:picMkLst>
        </pc:picChg>
        <pc:picChg chg="add mod">
          <ac:chgData name="Mona Saniei" userId="cabcb700-c0d2-492f-a7e2-1bd0b07c47f7" providerId="ADAL" clId="{8ECE35F7-3D92-47B7-BCE2-87AD3F157EB5}" dt="2022-03-14T16:07:07.185" v="347"/>
          <ac:picMkLst>
            <pc:docMk/>
            <pc:sldMk cId="957101642" sldId="669"/>
            <ac:picMk id="10" creationId="{A6081B5E-CA26-42F9-8B0A-0AA88722BB0D}"/>
          </ac:picMkLst>
        </pc:picChg>
      </pc:sldChg>
      <pc:sldMasterChg chg="del delSldLayout">
        <pc:chgData name="Mona Saniei" userId="cabcb700-c0d2-492f-a7e2-1bd0b07c47f7" providerId="ADAL" clId="{8ECE35F7-3D92-47B7-BCE2-87AD3F157EB5}" dt="2022-03-14T19:34:08.797" v="2162" actId="47"/>
        <pc:sldMasterMkLst>
          <pc:docMk/>
          <pc:sldMasterMk cId="1706237659" sldId="2147483675"/>
        </pc:sldMasterMkLst>
        <pc:sldLayoutChg chg="del">
          <pc:chgData name="Mona Saniei" userId="cabcb700-c0d2-492f-a7e2-1bd0b07c47f7" providerId="ADAL" clId="{8ECE35F7-3D92-47B7-BCE2-87AD3F157EB5}" dt="2022-03-14T19:34:08.797" v="2162" actId="47"/>
          <pc:sldLayoutMkLst>
            <pc:docMk/>
            <pc:sldMasterMk cId="1706237659" sldId="2147483675"/>
            <pc:sldLayoutMk cId="2657402194" sldId="2147483676"/>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275473391" sldId="2147483677"/>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3609405513" sldId="2147483678"/>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2920308303" sldId="2147483679"/>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3288756204" sldId="2147483680"/>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206063200" sldId="2147483681"/>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2381722057" sldId="2147483682"/>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1066682999" sldId="2147483683"/>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3636655072" sldId="2147483684"/>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2743627311" sldId="2147483685"/>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305401167" sldId="2147483686"/>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1660608120" sldId="2147483687"/>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2202198618" sldId="2147483688"/>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3924188999" sldId="2147483689"/>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829654106" sldId="2147483690"/>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3418778687" sldId="2147483691"/>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2810549428" sldId="2147483692"/>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3865878427" sldId="2147483693"/>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1895194027" sldId="2147483694"/>
          </pc:sldLayoutMkLst>
        </pc:sldLayoutChg>
        <pc:sldLayoutChg chg="del">
          <pc:chgData name="Mona Saniei" userId="cabcb700-c0d2-492f-a7e2-1bd0b07c47f7" providerId="ADAL" clId="{8ECE35F7-3D92-47B7-BCE2-87AD3F157EB5}" dt="2022-03-14T19:34:08.797" v="2162" actId="47"/>
          <pc:sldLayoutMkLst>
            <pc:docMk/>
            <pc:sldMasterMk cId="1706237659" sldId="2147483675"/>
            <pc:sldLayoutMk cId="3777232080" sldId="2147483695"/>
          </pc:sldLayoutMkLst>
        </pc:sldLayoutChg>
      </pc:sldMasterChg>
    </pc:docChg>
  </pc:docChgLst>
  <pc:docChgLst>
    <pc:chgData name="Guest User" userId="S::urn:spo:anon#9627a50aae176a0d0ea8a3ab2acd6f32055c690e2826bebd5209b2ad290f121e::" providerId="AD" clId="Web-{6E1FCBF1-91B9-46D0-B50E-8B3189DB20E0}"/>
    <pc:docChg chg="sldOrd">
      <pc:chgData name="Guest User" userId="S::urn:spo:anon#9627a50aae176a0d0ea8a3ab2acd6f32055c690e2826bebd5209b2ad290f121e::" providerId="AD" clId="Web-{6E1FCBF1-91B9-46D0-B50E-8B3189DB20E0}" dt="2022-03-15T15:59:16.602" v="1"/>
      <pc:docMkLst>
        <pc:docMk/>
      </pc:docMkLst>
      <pc:sldChg chg="ord">
        <pc:chgData name="Guest User" userId="S::urn:spo:anon#9627a50aae176a0d0ea8a3ab2acd6f32055c690e2826bebd5209b2ad290f121e::" providerId="AD" clId="Web-{6E1FCBF1-91B9-46D0-B50E-8B3189DB20E0}" dt="2022-03-15T15:59:16.602" v="1"/>
        <pc:sldMkLst>
          <pc:docMk/>
          <pc:sldMk cId="3904132024"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96043-7944-CB45-95E9-212F6C798342}"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43912C-094B-9346-ABD1-8A04ECA49BA7}" type="slidenum">
              <a:rPr lang="en-US" smtClean="0"/>
              <a:t>‹#›</a:t>
            </a:fld>
            <a:endParaRPr lang="en-US"/>
          </a:p>
        </p:txBody>
      </p:sp>
    </p:spTree>
    <p:extLst>
      <p:ext uri="{BB962C8B-B14F-4D97-AF65-F5344CB8AC3E}">
        <p14:creationId xmlns:p14="http://schemas.microsoft.com/office/powerpoint/2010/main" val="41327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Bullet 2: Faculty members can choose between email or text based on their preference.</a:t>
            </a:r>
          </a:p>
          <a:p>
            <a:endParaRPr lang="en-US"/>
          </a:p>
        </p:txBody>
      </p:sp>
      <p:sp>
        <p:nvSpPr>
          <p:cNvPr id="4" name="Slide Number Placeholder 3"/>
          <p:cNvSpPr>
            <a:spLocks noGrp="1"/>
          </p:cNvSpPr>
          <p:nvPr>
            <p:ph type="sldNum" sz="quarter" idx="5"/>
          </p:nvPr>
        </p:nvSpPr>
        <p:spPr/>
        <p:txBody>
          <a:bodyPr/>
          <a:lstStyle/>
          <a:p>
            <a:fld id="{1243912C-094B-9346-ABD1-8A04ECA49BA7}" type="slidenum">
              <a:rPr lang="en-US" smtClean="0"/>
              <a:t>15</a:t>
            </a:fld>
            <a:endParaRPr lang="en-US"/>
          </a:p>
        </p:txBody>
      </p:sp>
    </p:spTree>
    <p:extLst>
      <p:ext uri="{BB962C8B-B14F-4D97-AF65-F5344CB8AC3E}">
        <p14:creationId xmlns:p14="http://schemas.microsoft.com/office/powerpoint/2010/main" val="332532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Reminder: Residents will not directly receive Professional Behavior Results unless PD shares it.  </a:t>
            </a:r>
          </a:p>
          <a:p>
            <a:endParaRPr lang="en-US"/>
          </a:p>
        </p:txBody>
      </p:sp>
      <p:sp>
        <p:nvSpPr>
          <p:cNvPr id="4" name="Slide Number Placeholder 3"/>
          <p:cNvSpPr>
            <a:spLocks noGrp="1"/>
          </p:cNvSpPr>
          <p:nvPr>
            <p:ph type="sldNum" sz="quarter" idx="5"/>
          </p:nvPr>
        </p:nvSpPr>
        <p:spPr/>
        <p:txBody>
          <a:bodyPr/>
          <a:lstStyle/>
          <a:p>
            <a:fld id="{1243912C-094B-9346-ABD1-8A04ECA49BA7}" type="slidenum">
              <a:rPr lang="en-US" smtClean="0"/>
              <a:t>17</a:t>
            </a:fld>
            <a:endParaRPr lang="en-US"/>
          </a:p>
        </p:txBody>
      </p:sp>
    </p:spTree>
    <p:extLst>
      <p:ext uri="{BB962C8B-B14F-4D97-AF65-F5344CB8AC3E}">
        <p14:creationId xmlns:p14="http://schemas.microsoft.com/office/powerpoint/2010/main" val="4078211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3DADD2-0B82-3C4D-B053-824296712C45}"/>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8452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5">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a:alphaModFix amt="41000"/>
            <a:extLst>
              <a:ext uri="{28A0092B-C50C-407E-A947-70E740481C1C}">
                <a14:useLocalDpi xmlns:a14="http://schemas.microsoft.com/office/drawing/2010/main"/>
              </a:ext>
            </a:extLst>
          </a:blip>
          <a:srcRect l="354" t="8210" r="354" b="8210"/>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0873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6">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person, wall, indoor&#10;&#10;Description automatically generated">
            <a:extLst>
              <a:ext uri="{FF2B5EF4-FFF2-40B4-BE49-F238E27FC236}">
                <a16:creationId xmlns:a16="http://schemas.microsoft.com/office/drawing/2014/main" id="{56A46E74-2B84-6A4C-8242-5BA03824A58D}"/>
              </a:ext>
            </a:extLst>
          </p:cNvPr>
          <p:cNvPicPr>
            <a:picLocks noChangeAspect="1"/>
          </p:cNvPicPr>
          <p:nvPr userDrawn="1"/>
        </p:nvPicPr>
        <p:blipFill rotWithShape="1">
          <a:blip r:embed="rId2">
            <a:alphaModFix amt="68000"/>
            <a:extLst>
              <a:ext uri="{28A0092B-C50C-407E-A947-70E740481C1C}">
                <a14:useLocalDpi xmlns:a14="http://schemas.microsoft.com/office/drawing/2010/main"/>
              </a:ext>
            </a:extLst>
          </a:blip>
          <a:srcRect t="7780" b="7780"/>
          <a:stretch/>
        </p:blipFill>
        <p:spPr>
          <a:xfrm>
            <a:off x="4762" y="0"/>
            <a:ext cx="12182476" cy="6858000"/>
          </a:xfrm>
          <a:prstGeom prst="rect">
            <a:avLst/>
          </a:prstGeom>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42442666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a:xfrm>
            <a:off x="441063" y="365126"/>
            <a:ext cx="10912737" cy="630234"/>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7FBD9CF1-1A8F-7F42-9C6B-DCA09335DB8A}" type="datetime1">
              <a:rPr lang="en-US" smtClean="0"/>
              <a:t>3/16/2022</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8" name="Text Placeholder 7">
            <a:extLst>
              <a:ext uri="{FF2B5EF4-FFF2-40B4-BE49-F238E27FC236}">
                <a16:creationId xmlns:a16="http://schemas.microsoft.com/office/drawing/2014/main" id="{233E8E6E-92BA-9F41-981B-B6255F3695D1}"/>
              </a:ext>
            </a:extLst>
          </p:cNvPr>
          <p:cNvSpPr>
            <a:spLocks noGrp="1"/>
          </p:cNvSpPr>
          <p:nvPr>
            <p:ph type="body" sz="quarter" idx="13"/>
          </p:nvPr>
        </p:nvSpPr>
        <p:spPr>
          <a:xfrm>
            <a:off x="441325" y="1063100"/>
            <a:ext cx="10912475" cy="454025"/>
          </a:xfrm>
        </p:spPr>
        <p:txBody>
          <a:bodyPr>
            <a:noAutofit/>
          </a:bodyPr>
          <a:lstStyle>
            <a:lvl1pPr marL="0" indent="0">
              <a:buNone/>
              <a:defRPr sz="2400" b="1"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255462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80E7-5588-DC4B-9446-80E7ADA0E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6C31C-0A49-0043-AAB5-9F2FBEC2A557}"/>
              </a:ext>
            </a:extLst>
          </p:cNvPr>
          <p:cNvSpPr>
            <a:spLocks noGrp="1"/>
          </p:cNvSpPr>
          <p:nvPr>
            <p:ph sz="half" idx="1"/>
          </p:nvPr>
        </p:nvSpPr>
        <p:spPr>
          <a:xfrm>
            <a:off x="441063"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B7AAE5-2016-5E44-AF01-3EBF34C875F4}"/>
              </a:ext>
            </a:extLst>
          </p:cNvPr>
          <p:cNvSpPr>
            <a:spLocks noGrp="1"/>
          </p:cNvSpPr>
          <p:nvPr>
            <p:ph sz="half" idx="2"/>
          </p:nvPr>
        </p:nvSpPr>
        <p:spPr>
          <a:xfrm>
            <a:off x="6096001"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6C6B8-F0C5-074B-A627-55E8A17F45B3}"/>
              </a:ext>
            </a:extLst>
          </p:cNvPr>
          <p:cNvSpPr>
            <a:spLocks noGrp="1"/>
          </p:cNvSpPr>
          <p:nvPr>
            <p:ph type="dt" sz="half" idx="10"/>
          </p:nvPr>
        </p:nvSpPr>
        <p:spPr/>
        <p:txBody>
          <a:bodyPr anchor="ctr"/>
          <a:lstStyle/>
          <a:p>
            <a:fld id="{4B140944-6216-1947-8B9B-A95FBC2F4D44}" type="datetime1">
              <a:rPr lang="en-US" smtClean="0"/>
              <a:t>3/16/2022</a:t>
            </a:fld>
            <a:endParaRPr lang="en-US"/>
          </a:p>
        </p:txBody>
      </p:sp>
      <p:sp>
        <p:nvSpPr>
          <p:cNvPr id="6" name="Footer Placeholder 5">
            <a:extLst>
              <a:ext uri="{FF2B5EF4-FFF2-40B4-BE49-F238E27FC236}">
                <a16:creationId xmlns:a16="http://schemas.microsoft.com/office/drawing/2014/main" id="{EAA30101-48D6-064F-BFE6-1CEFD6D8CBE9}"/>
              </a:ext>
            </a:extLst>
          </p:cNvPr>
          <p:cNvSpPr>
            <a:spLocks noGrp="1"/>
          </p:cNvSpPr>
          <p:nvPr>
            <p:ph type="ftr" sz="quarter" idx="11"/>
          </p:nvPr>
        </p:nvSpPr>
        <p:spPr/>
        <p:txBody>
          <a:bodyPr anchor="ctr"/>
          <a:lstStyle/>
          <a:p>
            <a:r>
              <a:rPr lang="en-US"/>
              <a:t>©2019 American Board of Orthopaedic Surgery</a:t>
            </a:r>
          </a:p>
        </p:txBody>
      </p:sp>
      <p:sp>
        <p:nvSpPr>
          <p:cNvPr id="7" name="Slide Number Placeholder 6">
            <a:extLst>
              <a:ext uri="{FF2B5EF4-FFF2-40B4-BE49-F238E27FC236}">
                <a16:creationId xmlns:a16="http://schemas.microsoft.com/office/drawing/2014/main" id="{739FDCB5-BB88-EE4C-8D7E-9049B0F07ADE}"/>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1951838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Two Content w/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D5F2-32FF-0441-9FDE-E4384592829F}"/>
              </a:ext>
            </a:extLst>
          </p:cNvPr>
          <p:cNvSpPr>
            <a:spLocks noGrp="1"/>
          </p:cNvSpPr>
          <p:nvPr>
            <p:ph type="title"/>
          </p:nvPr>
        </p:nvSpPr>
        <p:spPr>
          <a:xfrm>
            <a:off x="441063" y="365125"/>
            <a:ext cx="109143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B03F99-DC6A-5C49-A72F-33728274629D}"/>
              </a:ext>
            </a:extLst>
          </p:cNvPr>
          <p:cNvSpPr>
            <a:spLocks noGrp="1"/>
          </p:cNvSpPr>
          <p:nvPr>
            <p:ph type="body" idx="1"/>
          </p:nvPr>
        </p:nvSpPr>
        <p:spPr>
          <a:xfrm>
            <a:off x="441064" y="1681163"/>
            <a:ext cx="5257800"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CCFF0-E0BD-A445-A9B4-75B90E7170B3}"/>
              </a:ext>
            </a:extLst>
          </p:cNvPr>
          <p:cNvSpPr>
            <a:spLocks noGrp="1"/>
          </p:cNvSpPr>
          <p:nvPr>
            <p:ph sz="half" idx="2"/>
          </p:nvPr>
        </p:nvSpPr>
        <p:spPr>
          <a:xfrm>
            <a:off x="441064" y="2505075"/>
            <a:ext cx="5257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5C886-6ACD-B847-9383-823CC01ED1CE}"/>
              </a:ext>
            </a:extLst>
          </p:cNvPr>
          <p:cNvSpPr>
            <a:spLocks noGrp="1"/>
          </p:cNvSpPr>
          <p:nvPr>
            <p:ph type="body" sz="quarter" idx="3"/>
          </p:nvPr>
        </p:nvSpPr>
        <p:spPr>
          <a:xfrm>
            <a:off x="6096000" y="1681163"/>
            <a:ext cx="5259388"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23AE6-63A9-374B-8927-FA8637CF9D05}"/>
              </a:ext>
            </a:extLst>
          </p:cNvPr>
          <p:cNvSpPr>
            <a:spLocks noGrp="1"/>
          </p:cNvSpPr>
          <p:nvPr>
            <p:ph sz="quarter" idx="4"/>
          </p:nvPr>
        </p:nvSpPr>
        <p:spPr>
          <a:xfrm>
            <a:off x="6096000" y="2505075"/>
            <a:ext cx="52593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A81B1-529A-704C-B75E-00646D925178}"/>
              </a:ext>
            </a:extLst>
          </p:cNvPr>
          <p:cNvSpPr>
            <a:spLocks noGrp="1"/>
          </p:cNvSpPr>
          <p:nvPr>
            <p:ph type="dt" sz="half" idx="10"/>
          </p:nvPr>
        </p:nvSpPr>
        <p:spPr/>
        <p:txBody>
          <a:bodyPr anchor="ctr"/>
          <a:lstStyle/>
          <a:p>
            <a:fld id="{44D9A44F-AD8C-7447-8AB9-BDB5670166FE}" type="datetime1">
              <a:rPr lang="en-US" smtClean="0"/>
              <a:t>3/16/2022</a:t>
            </a:fld>
            <a:endParaRPr lang="en-US"/>
          </a:p>
        </p:txBody>
      </p:sp>
      <p:sp>
        <p:nvSpPr>
          <p:cNvPr id="8" name="Footer Placeholder 7">
            <a:extLst>
              <a:ext uri="{FF2B5EF4-FFF2-40B4-BE49-F238E27FC236}">
                <a16:creationId xmlns:a16="http://schemas.microsoft.com/office/drawing/2014/main" id="{791B40E6-B710-AC47-9EB5-D21E7D1DE8C9}"/>
              </a:ext>
            </a:extLst>
          </p:cNvPr>
          <p:cNvSpPr>
            <a:spLocks noGrp="1"/>
          </p:cNvSpPr>
          <p:nvPr>
            <p:ph type="ftr" sz="quarter" idx="11"/>
          </p:nvPr>
        </p:nvSpPr>
        <p:spPr/>
        <p:txBody>
          <a:bodyPr anchor="ctr"/>
          <a:lstStyle/>
          <a:p>
            <a:r>
              <a:rPr lang="en-US"/>
              <a:t>©2019 American Board of Orthopaedic Surgery</a:t>
            </a:r>
          </a:p>
        </p:txBody>
      </p:sp>
      <p:sp>
        <p:nvSpPr>
          <p:cNvPr id="9" name="Slide Number Placeholder 8">
            <a:extLst>
              <a:ext uri="{FF2B5EF4-FFF2-40B4-BE49-F238E27FC236}">
                <a16:creationId xmlns:a16="http://schemas.microsoft.com/office/drawing/2014/main" id="{334A13FF-4F68-534D-A8E3-5509570C6D58}"/>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23756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EC4A-1F15-9544-AACB-C76474ABD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51487-CEB0-BA44-82DF-A441030D63F2}"/>
              </a:ext>
            </a:extLst>
          </p:cNvPr>
          <p:cNvSpPr>
            <a:spLocks noGrp="1"/>
          </p:cNvSpPr>
          <p:nvPr>
            <p:ph type="dt" sz="half" idx="10"/>
          </p:nvPr>
        </p:nvSpPr>
        <p:spPr/>
        <p:txBody>
          <a:bodyPr anchor="ctr"/>
          <a:lstStyle/>
          <a:p>
            <a:fld id="{E5D8CC6E-AF53-A64A-8A9E-0481FDC0A1D2}" type="datetime1">
              <a:rPr lang="en-US" smtClean="0"/>
              <a:t>3/16/2022</a:t>
            </a:fld>
            <a:endParaRPr lang="en-US"/>
          </a:p>
        </p:txBody>
      </p:sp>
      <p:sp>
        <p:nvSpPr>
          <p:cNvPr id="4" name="Footer Placeholder 3">
            <a:extLst>
              <a:ext uri="{FF2B5EF4-FFF2-40B4-BE49-F238E27FC236}">
                <a16:creationId xmlns:a16="http://schemas.microsoft.com/office/drawing/2014/main" id="{23E4F98C-B3C2-D647-8394-4B70028F8ED9}"/>
              </a:ext>
            </a:extLst>
          </p:cNvPr>
          <p:cNvSpPr>
            <a:spLocks noGrp="1"/>
          </p:cNvSpPr>
          <p:nvPr>
            <p:ph type="ftr" sz="quarter" idx="11"/>
          </p:nvPr>
        </p:nvSpPr>
        <p:spPr/>
        <p:txBody>
          <a:bodyPr anchor="ctr"/>
          <a:lstStyle/>
          <a:p>
            <a:r>
              <a:rPr lang="en-US"/>
              <a:t>©2019 American Board of Orthopaedic Surgery</a:t>
            </a:r>
          </a:p>
        </p:txBody>
      </p:sp>
      <p:sp>
        <p:nvSpPr>
          <p:cNvPr id="5" name="Slide Number Placeholder 4">
            <a:extLst>
              <a:ext uri="{FF2B5EF4-FFF2-40B4-BE49-F238E27FC236}">
                <a16:creationId xmlns:a16="http://schemas.microsoft.com/office/drawing/2014/main" id="{36E7A728-AA88-FE46-9DD1-6761EF00C879}"/>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33492004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1E6EC-A37D-4640-825B-DB6C8E01C6A0}"/>
              </a:ext>
            </a:extLst>
          </p:cNvPr>
          <p:cNvSpPr>
            <a:spLocks noGrp="1"/>
          </p:cNvSpPr>
          <p:nvPr>
            <p:ph type="dt" sz="half" idx="10"/>
          </p:nvPr>
        </p:nvSpPr>
        <p:spPr/>
        <p:txBody>
          <a:bodyPr/>
          <a:lstStyle/>
          <a:p>
            <a:fld id="{7B451880-8860-D247-8704-D8769143C87F}" type="datetime1">
              <a:rPr lang="en-US" smtClean="0"/>
              <a:t>3/16/2022</a:t>
            </a:fld>
            <a:endParaRPr lang="en-US"/>
          </a:p>
        </p:txBody>
      </p:sp>
      <p:sp>
        <p:nvSpPr>
          <p:cNvPr id="3" name="Footer Placeholder 2">
            <a:extLst>
              <a:ext uri="{FF2B5EF4-FFF2-40B4-BE49-F238E27FC236}">
                <a16:creationId xmlns:a16="http://schemas.microsoft.com/office/drawing/2014/main" id="{2A800512-C082-6C4F-9636-92AA9B9453D5}"/>
              </a:ext>
            </a:extLst>
          </p:cNvPr>
          <p:cNvSpPr>
            <a:spLocks noGrp="1"/>
          </p:cNvSpPr>
          <p:nvPr>
            <p:ph type="ftr" sz="quarter" idx="11"/>
          </p:nvPr>
        </p:nvSpPr>
        <p:spPr/>
        <p:txBody>
          <a:bodyPr/>
          <a:lstStyle/>
          <a:p>
            <a:r>
              <a:rPr lang="en-US"/>
              <a:t>©2019 American Board of Orthopaedic Surgery</a:t>
            </a:r>
          </a:p>
        </p:txBody>
      </p:sp>
      <p:sp>
        <p:nvSpPr>
          <p:cNvPr id="4" name="Slide Number Placeholder 3">
            <a:extLst>
              <a:ext uri="{FF2B5EF4-FFF2-40B4-BE49-F238E27FC236}">
                <a16:creationId xmlns:a16="http://schemas.microsoft.com/office/drawing/2014/main" id="{9BA14719-D248-D744-AC68-CD2106B81391}"/>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42774337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1D37-11D9-A948-AD20-48E307EF5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06416-EF1F-664D-A6B5-164A35A8F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BAE78-34BC-4348-A164-2B4AC34CD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B3475-62A6-1243-A196-8CBEEE19192F}"/>
              </a:ext>
            </a:extLst>
          </p:cNvPr>
          <p:cNvSpPr>
            <a:spLocks noGrp="1"/>
          </p:cNvSpPr>
          <p:nvPr>
            <p:ph type="dt" sz="half" idx="10"/>
          </p:nvPr>
        </p:nvSpPr>
        <p:spPr/>
        <p:txBody>
          <a:bodyPr/>
          <a:lstStyle/>
          <a:p>
            <a:fld id="{A6E293D7-372D-534B-8AEA-90ADF670B7E5}" type="datetime1">
              <a:rPr lang="en-US" smtClean="0"/>
              <a:t>3/16/2022</a:t>
            </a:fld>
            <a:endParaRPr lang="en-US"/>
          </a:p>
        </p:txBody>
      </p:sp>
      <p:sp>
        <p:nvSpPr>
          <p:cNvPr id="6" name="Footer Placeholder 5">
            <a:extLst>
              <a:ext uri="{FF2B5EF4-FFF2-40B4-BE49-F238E27FC236}">
                <a16:creationId xmlns:a16="http://schemas.microsoft.com/office/drawing/2014/main" id="{D503B627-E919-9246-B7CB-72C141EAC3A2}"/>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162F513C-04C1-8E49-A632-918ECDA1D0E2}"/>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31948631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62B-FC59-FA4D-ACD0-C7E57E9B8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5D4960-E1A1-C246-AE44-7C09CE95B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A4FC0F-8005-DD40-93B5-D950434E5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57268-23D5-5F4E-864E-EA3991EE1095}"/>
              </a:ext>
            </a:extLst>
          </p:cNvPr>
          <p:cNvSpPr>
            <a:spLocks noGrp="1"/>
          </p:cNvSpPr>
          <p:nvPr>
            <p:ph type="dt" sz="half" idx="10"/>
          </p:nvPr>
        </p:nvSpPr>
        <p:spPr/>
        <p:txBody>
          <a:bodyPr/>
          <a:lstStyle/>
          <a:p>
            <a:fld id="{60E58196-EE14-814A-9485-E14C8B20767E}" type="datetime1">
              <a:rPr lang="en-US" smtClean="0"/>
              <a:t>3/16/2022</a:t>
            </a:fld>
            <a:endParaRPr lang="en-US"/>
          </a:p>
        </p:txBody>
      </p:sp>
      <p:sp>
        <p:nvSpPr>
          <p:cNvPr id="6" name="Footer Placeholder 5">
            <a:extLst>
              <a:ext uri="{FF2B5EF4-FFF2-40B4-BE49-F238E27FC236}">
                <a16:creationId xmlns:a16="http://schemas.microsoft.com/office/drawing/2014/main" id="{83D349BB-0A1B-F945-AD00-CBC0FFD19A90}"/>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B399704A-E381-BF45-AA8E-3EE9C7FF96FA}"/>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36293009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4EA6-8009-F748-BB68-35CB819130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4AE0D-5D00-414A-9505-722D94A78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5C5C3-31A7-A441-924F-D2A68C48FC9E}"/>
              </a:ext>
            </a:extLst>
          </p:cNvPr>
          <p:cNvSpPr>
            <a:spLocks noGrp="1"/>
          </p:cNvSpPr>
          <p:nvPr>
            <p:ph type="dt" sz="half" idx="10"/>
          </p:nvPr>
        </p:nvSpPr>
        <p:spPr/>
        <p:txBody>
          <a:bodyPr/>
          <a:lstStyle/>
          <a:p>
            <a:fld id="{2657F939-0ACC-6543-BDAE-13857C7F1B8F}" type="datetime1">
              <a:rPr lang="en-US" smtClean="0"/>
              <a:t>3/16/2022</a:t>
            </a:fld>
            <a:endParaRPr lang="en-US"/>
          </a:p>
        </p:txBody>
      </p:sp>
      <p:sp>
        <p:nvSpPr>
          <p:cNvPr id="5" name="Footer Placeholder 4">
            <a:extLst>
              <a:ext uri="{FF2B5EF4-FFF2-40B4-BE49-F238E27FC236}">
                <a16:creationId xmlns:a16="http://schemas.microsoft.com/office/drawing/2014/main" id="{0F691423-B25F-E54A-8BC2-DBBED5502218}"/>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ED16B186-EE0C-9B4C-85E6-7C5E98C7A30F}"/>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6287303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14205B-D6C0-0D47-8220-45B79007F3E3}"/>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4103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69D77-8BD4-4045-952D-757A6F2B1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310FD-9FF2-5A41-8B17-12C7DDB51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46FEF-255E-D04A-A7E5-E7EE6D71D908}"/>
              </a:ext>
            </a:extLst>
          </p:cNvPr>
          <p:cNvSpPr>
            <a:spLocks noGrp="1"/>
          </p:cNvSpPr>
          <p:nvPr>
            <p:ph type="dt" sz="half" idx="10"/>
          </p:nvPr>
        </p:nvSpPr>
        <p:spPr/>
        <p:txBody>
          <a:bodyPr/>
          <a:lstStyle/>
          <a:p>
            <a:fld id="{C936A249-D61D-374C-A4CF-1CFAB5FF8808}" type="datetime1">
              <a:rPr lang="en-US" smtClean="0"/>
              <a:t>3/16/2022</a:t>
            </a:fld>
            <a:endParaRPr lang="en-US"/>
          </a:p>
        </p:txBody>
      </p:sp>
      <p:sp>
        <p:nvSpPr>
          <p:cNvPr id="5" name="Footer Placeholder 4">
            <a:extLst>
              <a:ext uri="{FF2B5EF4-FFF2-40B4-BE49-F238E27FC236}">
                <a16:creationId xmlns:a16="http://schemas.microsoft.com/office/drawing/2014/main" id="{EE6AC711-8879-A948-BEEE-81C60A28D18D}"/>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0AD4554D-3491-8F4A-B23A-88BF3FB43DA8}"/>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32218383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12" name="Picture 11" descr="A person in a green shirt&#10;&#10;Description automatically generated">
            <a:extLst>
              <a:ext uri="{FF2B5EF4-FFF2-40B4-BE49-F238E27FC236}">
                <a16:creationId xmlns:a16="http://schemas.microsoft.com/office/drawing/2014/main" id="{95599AB8-B754-F445-9F10-C9E430FFB65A}"/>
              </a:ext>
            </a:extLst>
          </p:cNvPr>
          <p:cNvPicPr>
            <a:picLocks noChangeAspect="1"/>
          </p:cNvPicPr>
          <p:nvPr userDrawn="1"/>
        </p:nvPicPr>
        <p:blipFill rotWithShape="1">
          <a:blip r:embed="rId2">
            <a:alphaModFix amt="75000"/>
            <a:extLst>
              <a:ext uri="{28A0092B-C50C-407E-A947-70E740481C1C}">
                <a14:useLocalDpi xmlns:a14="http://schemas.microsoft.com/office/drawing/2010/main"/>
              </a:ext>
            </a:extLst>
          </a:blip>
          <a:srcRect l="2441" t="12256" r="13497" b="433"/>
          <a:stretch/>
        </p:blipFill>
        <p:spPr>
          <a:xfrm>
            <a:off x="0" y="0"/>
            <a:ext cx="12192000" cy="6857999"/>
          </a:xfrm>
          <a:prstGeom prst="rect">
            <a:avLst/>
          </a:prstGeom>
        </p:spPr>
      </p:pic>
      <p:sp>
        <p:nvSpPr>
          <p:cNvPr id="7" name="Rectangle 6">
            <a:extLst>
              <a:ext uri="{FF2B5EF4-FFF2-40B4-BE49-F238E27FC236}">
                <a16:creationId xmlns:a16="http://schemas.microsoft.com/office/drawing/2014/main" id="{E63DADD2-0B82-3C4D-B053-824296712C45}"/>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Thank You</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361268"/>
            <a:ext cx="10383211" cy="898335"/>
          </a:xfrm>
        </p:spPr>
        <p:txBody>
          <a:bodyPr>
            <a:normAutofit/>
          </a:bodyPr>
          <a:lstStyle>
            <a:lvl1pPr marL="0" indent="0" algn="l">
              <a:lnSpc>
                <a:spcPct val="100000"/>
              </a:lnSpc>
              <a:spcBef>
                <a:spcPts val="0"/>
              </a:spcBef>
              <a:buNone/>
              <a:defRPr sz="18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8557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045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919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48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50000"/>
          </a:schemeClr>
        </a:solidFill>
        <a:effectLst/>
      </p:bgPr>
    </p:bg>
    <p:spTree>
      <p:nvGrpSpPr>
        <p:cNvPr id="1" name=""/>
        <p:cNvGrpSpPr/>
        <p:nvPr/>
      </p:nvGrpSpPr>
      <p:grpSpPr>
        <a:xfrm>
          <a:off x="0" y="0"/>
          <a:ext cx="0" cy="0"/>
          <a:chOff x="0" y="0"/>
          <a:chExt cx="0" cy="0"/>
        </a:xfrm>
      </p:grpSpPr>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3635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EE216E46-1B79-AB4C-AD38-B162D9CEBEAE}" type="datetime1">
              <a:rPr lang="en-US" smtClean="0"/>
              <a:t>3/16/2022</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38277003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a:alphaModFix amt="50000"/>
          </a:blip>
          <a:srcRect l="5990" t="14248" r="5990" b="14248"/>
          <a:stretch/>
        </p:blipFill>
        <p:spPr>
          <a:xfrm>
            <a:off x="0" y="0"/>
            <a:ext cx="12192000" cy="6602843"/>
          </a:xfrm>
          <a:prstGeom prst="rect">
            <a:avLst/>
          </a:prstGeom>
          <a:solidFill>
            <a:schemeClr val="bg1"/>
          </a:solid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0168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6_Section Header">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a:alphaModFix amt="35000"/>
          </a:blip>
          <a:srcRect l="5990" t="14248" r="5990" b="14248"/>
          <a:stretch/>
        </p:blipFill>
        <p:spPr>
          <a:xfrm>
            <a:off x="0" y="0"/>
            <a:ext cx="12192000" cy="6602843"/>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16546896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5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a:alphaModFix amt="49000"/>
            <a:extLst>
              <a:ext uri="{28A0092B-C50C-407E-A947-70E740481C1C}">
                <a14:useLocalDpi xmlns:a14="http://schemas.microsoft.com/office/drawing/2010/main"/>
              </a:ext>
            </a:extLst>
          </a:blip>
          <a:srcRect l="10606" t="18182" r="10423" b="15186"/>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4690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FB96615-A5CF-7444-BF9A-F7C5B027E807}"/>
              </a:ext>
            </a:extLst>
          </p:cNvPr>
          <p:cNvSpPr/>
          <p:nvPr userDrawn="1"/>
        </p:nvSpPr>
        <p:spPr>
          <a:xfrm>
            <a:off x="10827657" y="5415582"/>
            <a:ext cx="1364343" cy="14424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2980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7_Section Header">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428203-FD01-BD49-A5E5-35D9375DD0A4}"/>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0606" t="18182" r="10423" b="15186"/>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578745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8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a:alphaModFix amt="41000"/>
            <a:extLst>
              <a:ext uri="{28A0092B-C50C-407E-A947-70E740481C1C}">
                <a14:useLocalDpi xmlns:a14="http://schemas.microsoft.com/office/drawing/2010/main"/>
              </a:ext>
            </a:extLst>
          </a:blip>
          <a:srcRect l="354" t="8210" r="354" b="8210"/>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6850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9_Section Header">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4EF3C4-FB28-B243-BFAF-F8D1F8C635B8}"/>
              </a:ext>
            </a:extLst>
          </p:cNvPr>
          <p:cNvPicPr>
            <a:picLocks noChangeAspect="1"/>
          </p:cNvPicPr>
          <p:nvPr userDrawn="1"/>
        </p:nvPicPr>
        <p:blipFill rotWithShape="1">
          <a:blip r:embed="rId2">
            <a:alphaModFix amt="53000"/>
            <a:extLst>
              <a:ext uri="{28A0092B-C50C-407E-A947-70E740481C1C}">
                <a14:useLocalDpi xmlns:a14="http://schemas.microsoft.com/office/drawing/2010/main"/>
              </a:ext>
            </a:extLst>
          </a:blip>
          <a:srcRect l="354" t="8210" r="354" b="8210"/>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23291285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a:xfrm>
            <a:off x="441063" y="365126"/>
            <a:ext cx="10912737" cy="630234"/>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7FBD9CF1-1A8F-7F42-9C6B-DCA09335DB8A}" type="datetime1">
              <a:rPr lang="en-US" smtClean="0"/>
              <a:t>3/16/2022</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8" name="Text Placeholder 7">
            <a:extLst>
              <a:ext uri="{FF2B5EF4-FFF2-40B4-BE49-F238E27FC236}">
                <a16:creationId xmlns:a16="http://schemas.microsoft.com/office/drawing/2014/main" id="{233E8E6E-92BA-9F41-981B-B6255F3695D1}"/>
              </a:ext>
            </a:extLst>
          </p:cNvPr>
          <p:cNvSpPr>
            <a:spLocks noGrp="1"/>
          </p:cNvSpPr>
          <p:nvPr>
            <p:ph type="body" sz="quarter" idx="13"/>
          </p:nvPr>
        </p:nvSpPr>
        <p:spPr>
          <a:xfrm>
            <a:off x="441325" y="1063100"/>
            <a:ext cx="10912475" cy="454025"/>
          </a:xfrm>
        </p:spPr>
        <p:txBody>
          <a:bodyPr>
            <a:noAutofit/>
          </a:bodyPr>
          <a:lstStyle>
            <a:lvl1pPr marL="0" indent="0">
              <a:buNone/>
              <a:defRPr sz="2400" b="1"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541180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80E7-5588-DC4B-9446-80E7ADA0E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6C31C-0A49-0043-AAB5-9F2FBEC2A557}"/>
              </a:ext>
            </a:extLst>
          </p:cNvPr>
          <p:cNvSpPr>
            <a:spLocks noGrp="1"/>
          </p:cNvSpPr>
          <p:nvPr>
            <p:ph sz="half" idx="1"/>
          </p:nvPr>
        </p:nvSpPr>
        <p:spPr>
          <a:xfrm>
            <a:off x="441063"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B7AAE5-2016-5E44-AF01-3EBF34C875F4}"/>
              </a:ext>
            </a:extLst>
          </p:cNvPr>
          <p:cNvSpPr>
            <a:spLocks noGrp="1"/>
          </p:cNvSpPr>
          <p:nvPr>
            <p:ph sz="half" idx="2"/>
          </p:nvPr>
        </p:nvSpPr>
        <p:spPr>
          <a:xfrm>
            <a:off x="6096001"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6C6B8-F0C5-074B-A627-55E8A17F45B3}"/>
              </a:ext>
            </a:extLst>
          </p:cNvPr>
          <p:cNvSpPr>
            <a:spLocks noGrp="1"/>
          </p:cNvSpPr>
          <p:nvPr>
            <p:ph type="dt" sz="half" idx="10"/>
          </p:nvPr>
        </p:nvSpPr>
        <p:spPr/>
        <p:txBody>
          <a:bodyPr anchor="ctr"/>
          <a:lstStyle/>
          <a:p>
            <a:fld id="{4B140944-6216-1947-8B9B-A95FBC2F4D44}" type="datetime1">
              <a:rPr lang="en-US" smtClean="0"/>
              <a:t>3/16/2022</a:t>
            </a:fld>
            <a:endParaRPr lang="en-US"/>
          </a:p>
        </p:txBody>
      </p:sp>
      <p:sp>
        <p:nvSpPr>
          <p:cNvPr id="6" name="Footer Placeholder 5">
            <a:extLst>
              <a:ext uri="{FF2B5EF4-FFF2-40B4-BE49-F238E27FC236}">
                <a16:creationId xmlns:a16="http://schemas.microsoft.com/office/drawing/2014/main" id="{EAA30101-48D6-064F-BFE6-1CEFD6D8CBE9}"/>
              </a:ext>
            </a:extLst>
          </p:cNvPr>
          <p:cNvSpPr>
            <a:spLocks noGrp="1"/>
          </p:cNvSpPr>
          <p:nvPr>
            <p:ph type="ftr" sz="quarter" idx="11"/>
          </p:nvPr>
        </p:nvSpPr>
        <p:spPr/>
        <p:txBody>
          <a:bodyPr anchor="ctr"/>
          <a:lstStyle/>
          <a:p>
            <a:r>
              <a:rPr lang="en-US"/>
              <a:t>©2019 American Board of Orthopaedic Surgery</a:t>
            </a:r>
          </a:p>
        </p:txBody>
      </p:sp>
      <p:sp>
        <p:nvSpPr>
          <p:cNvPr id="7" name="Slide Number Placeholder 6">
            <a:extLst>
              <a:ext uri="{FF2B5EF4-FFF2-40B4-BE49-F238E27FC236}">
                <a16:creationId xmlns:a16="http://schemas.microsoft.com/office/drawing/2014/main" id="{739FDCB5-BB88-EE4C-8D7E-9049B0F07ADE}"/>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91114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D5F2-32FF-0441-9FDE-E4384592829F}"/>
              </a:ext>
            </a:extLst>
          </p:cNvPr>
          <p:cNvSpPr>
            <a:spLocks noGrp="1"/>
          </p:cNvSpPr>
          <p:nvPr>
            <p:ph type="title"/>
          </p:nvPr>
        </p:nvSpPr>
        <p:spPr>
          <a:xfrm>
            <a:off x="441063" y="365125"/>
            <a:ext cx="109143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B03F99-DC6A-5C49-A72F-33728274629D}"/>
              </a:ext>
            </a:extLst>
          </p:cNvPr>
          <p:cNvSpPr>
            <a:spLocks noGrp="1"/>
          </p:cNvSpPr>
          <p:nvPr>
            <p:ph type="body" idx="1"/>
          </p:nvPr>
        </p:nvSpPr>
        <p:spPr>
          <a:xfrm>
            <a:off x="441064" y="1681163"/>
            <a:ext cx="5257800"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CCFF0-E0BD-A445-A9B4-75B90E7170B3}"/>
              </a:ext>
            </a:extLst>
          </p:cNvPr>
          <p:cNvSpPr>
            <a:spLocks noGrp="1"/>
          </p:cNvSpPr>
          <p:nvPr>
            <p:ph sz="half" idx="2"/>
          </p:nvPr>
        </p:nvSpPr>
        <p:spPr>
          <a:xfrm>
            <a:off x="441064" y="2505075"/>
            <a:ext cx="5257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5C886-6ACD-B847-9383-823CC01ED1CE}"/>
              </a:ext>
            </a:extLst>
          </p:cNvPr>
          <p:cNvSpPr>
            <a:spLocks noGrp="1"/>
          </p:cNvSpPr>
          <p:nvPr>
            <p:ph type="body" sz="quarter" idx="3"/>
          </p:nvPr>
        </p:nvSpPr>
        <p:spPr>
          <a:xfrm>
            <a:off x="6096000" y="1681163"/>
            <a:ext cx="5259388"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23AE6-63A9-374B-8927-FA8637CF9D05}"/>
              </a:ext>
            </a:extLst>
          </p:cNvPr>
          <p:cNvSpPr>
            <a:spLocks noGrp="1"/>
          </p:cNvSpPr>
          <p:nvPr>
            <p:ph sz="quarter" idx="4"/>
          </p:nvPr>
        </p:nvSpPr>
        <p:spPr>
          <a:xfrm>
            <a:off x="6096000" y="2505075"/>
            <a:ext cx="52593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A81B1-529A-704C-B75E-00646D925178}"/>
              </a:ext>
            </a:extLst>
          </p:cNvPr>
          <p:cNvSpPr>
            <a:spLocks noGrp="1"/>
          </p:cNvSpPr>
          <p:nvPr>
            <p:ph type="dt" sz="half" idx="10"/>
          </p:nvPr>
        </p:nvSpPr>
        <p:spPr/>
        <p:txBody>
          <a:bodyPr anchor="ctr"/>
          <a:lstStyle/>
          <a:p>
            <a:fld id="{44D9A44F-AD8C-7447-8AB9-BDB5670166FE}" type="datetime1">
              <a:rPr lang="en-US" smtClean="0"/>
              <a:t>3/16/2022</a:t>
            </a:fld>
            <a:endParaRPr lang="en-US"/>
          </a:p>
        </p:txBody>
      </p:sp>
      <p:sp>
        <p:nvSpPr>
          <p:cNvPr id="8" name="Footer Placeholder 7">
            <a:extLst>
              <a:ext uri="{FF2B5EF4-FFF2-40B4-BE49-F238E27FC236}">
                <a16:creationId xmlns:a16="http://schemas.microsoft.com/office/drawing/2014/main" id="{791B40E6-B710-AC47-9EB5-D21E7D1DE8C9}"/>
              </a:ext>
            </a:extLst>
          </p:cNvPr>
          <p:cNvSpPr>
            <a:spLocks noGrp="1"/>
          </p:cNvSpPr>
          <p:nvPr>
            <p:ph type="ftr" sz="quarter" idx="11"/>
          </p:nvPr>
        </p:nvSpPr>
        <p:spPr/>
        <p:txBody>
          <a:bodyPr anchor="ctr"/>
          <a:lstStyle/>
          <a:p>
            <a:r>
              <a:rPr lang="en-US"/>
              <a:t>©2019 American Board of Orthopaedic Surgery</a:t>
            </a:r>
          </a:p>
        </p:txBody>
      </p:sp>
      <p:sp>
        <p:nvSpPr>
          <p:cNvPr id="9" name="Slide Number Placeholder 8">
            <a:extLst>
              <a:ext uri="{FF2B5EF4-FFF2-40B4-BE49-F238E27FC236}">
                <a16:creationId xmlns:a16="http://schemas.microsoft.com/office/drawing/2014/main" id="{334A13FF-4F68-534D-A8E3-5509570C6D58}"/>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1170636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EC4A-1F15-9544-AACB-C76474ABD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51487-CEB0-BA44-82DF-A441030D63F2}"/>
              </a:ext>
            </a:extLst>
          </p:cNvPr>
          <p:cNvSpPr>
            <a:spLocks noGrp="1"/>
          </p:cNvSpPr>
          <p:nvPr>
            <p:ph type="dt" sz="half" idx="10"/>
          </p:nvPr>
        </p:nvSpPr>
        <p:spPr/>
        <p:txBody>
          <a:bodyPr anchor="ctr"/>
          <a:lstStyle/>
          <a:p>
            <a:fld id="{E5D8CC6E-AF53-A64A-8A9E-0481FDC0A1D2}" type="datetime1">
              <a:rPr lang="en-US" smtClean="0"/>
              <a:t>3/16/2022</a:t>
            </a:fld>
            <a:endParaRPr lang="en-US"/>
          </a:p>
        </p:txBody>
      </p:sp>
      <p:sp>
        <p:nvSpPr>
          <p:cNvPr id="4" name="Footer Placeholder 3">
            <a:extLst>
              <a:ext uri="{FF2B5EF4-FFF2-40B4-BE49-F238E27FC236}">
                <a16:creationId xmlns:a16="http://schemas.microsoft.com/office/drawing/2014/main" id="{23E4F98C-B3C2-D647-8394-4B70028F8ED9}"/>
              </a:ext>
            </a:extLst>
          </p:cNvPr>
          <p:cNvSpPr>
            <a:spLocks noGrp="1"/>
          </p:cNvSpPr>
          <p:nvPr>
            <p:ph type="ftr" sz="quarter" idx="11"/>
          </p:nvPr>
        </p:nvSpPr>
        <p:spPr/>
        <p:txBody>
          <a:bodyPr anchor="ctr"/>
          <a:lstStyle/>
          <a:p>
            <a:r>
              <a:rPr lang="en-US"/>
              <a:t>©2019 American Board of Orthopaedic Surgery</a:t>
            </a:r>
          </a:p>
        </p:txBody>
      </p:sp>
      <p:sp>
        <p:nvSpPr>
          <p:cNvPr id="5" name="Slide Number Placeholder 4">
            <a:extLst>
              <a:ext uri="{FF2B5EF4-FFF2-40B4-BE49-F238E27FC236}">
                <a16:creationId xmlns:a16="http://schemas.microsoft.com/office/drawing/2014/main" id="{36E7A728-AA88-FE46-9DD1-6761EF00C879}"/>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39952473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1E6EC-A37D-4640-825B-DB6C8E01C6A0}"/>
              </a:ext>
            </a:extLst>
          </p:cNvPr>
          <p:cNvSpPr>
            <a:spLocks noGrp="1"/>
          </p:cNvSpPr>
          <p:nvPr>
            <p:ph type="dt" sz="half" idx="10"/>
          </p:nvPr>
        </p:nvSpPr>
        <p:spPr/>
        <p:txBody>
          <a:bodyPr/>
          <a:lstStyle/>
          <a:p>
            <a:fld id="{7B451880-8860-D247-8704-D8769143C87F}" type="datetime1">
              <a:rPr lang="en-US" smtClean="0"/>
              <a:t>3/16/2022</a:t>
            </a:fld>
            <a:endParaRPr lang="en-US"/>
          </a:p>
        </p:txBody>
      </p:sp>
      <p:sp>
        <p:nvSpPr>
          <p:cNvPr id="3" name="Footer Placeholder 2">
            <a:extLst>
              <a:ext uri="{FF2B5EF4-FFF2-40B4-BE49-F238E27FC236}">
                <a16:creationId xmlns:a16="http://schemas.microsoft.com/office/drawing/2014/main" id="{2A800512-C082-6C4F-9636-92AA9B9453D5}"/>
              </a:ext>
            </a:extLst>
          </p:cNvPr>
          <p:cNvSpPr>
            <a:spLocks noGrp="1"/>
          </p:cNvSpPr>
          <p:nvPr>
            <p:ph type="ftr" sz="quarter" idx="11"/>
          </p:nvPr>
        </p:nvSpPr>
        <p:spPr/>
        <p:txBody>
          <a:bodyPr/>
          <a:lstStyle/>
          <a:p>
            <a:r>
              <a:rPr lang="en-US"/>
              <a:t>©2019 American Board of Orthopaedic Surgery</a:t>
            </a:r>
          </a:p>
        </p:txBody>
      </p:sp>
      <p:sp>
        <p:nvSpPr>
          <p:cNvPr id="4" name="Slide Number Placeholder 3">
            <a:extLst>
              <a:ext uri="{FF2B5EF4-FFF2-40B4-BE49-F238E27FC236}">
                <a16:creationId xmlns:a16="http://schemas.microsoft.com/office/drawing/2014/main" id="{9BA14719-D248-D744-AC68-CD2106B81391}"/>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0343208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1D37-11D9-A948-AD20-48E307EF5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06416-EF1F-664D-A6B5-164A35A8F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BAE78-34BC-4348-A164-2B4AC34CD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B3475-62A6-1243-A196-8CBEEE19192F}"/>
              </a:ext>
            </a:extLst>
          </p:cNvPr>
          <p:cNvSpPr>
            <a:spLocks noGrp="1"/>
          </p:cNvSpPr>
          <p:nvPr>
            <p:ph type="dt" sz="half" idx="10"/>
          </p:nvPr>
        </p:nvSpPr>
        <p:spPr/>
        <p:txBody>
          <a:bodyPr/>
          <a:lstStyle/>
          <a:p>
            <a:fld id="{A6E293D7-372D-534B-8AEA-90ADF670B7E5}" type="datetime1">
              <a:rPr lang="en-US" smtClean="0"/>
              <a:t>3/16/2022</a:t>
            </a:fld>
            <a:endParaRPr lang="en-US"/>
          </a:p>
        </p:txBody>
      </p:sp>
      <p:sp>
        <p:nvSpPr>
          <p:cNvPr id="6" name="Footer Placeholder 5">
            <a:extLst>
              <a:ext uri="{FF2B5EF4-FFF2-40B4-BE49-F238E27FC236}">
                <a16:creationId xmlns:a16="http://schemas.microsoft.com/office/drawing/2014/main" id="{D503B627-E919-9246-B7CB-72C141EAC3A2}"/>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162F513C-04C1-8E49-A632-918ECDA1D0E2}"/>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17830832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62B-FC59-FA4D-ACD0-C7E57E9B8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5D4960-E1A1-C246-AE44-7C09CE95B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A4FC0F-8005-DD40-93B5-D950434E5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57268-23D5-5F4E-864E-EA3991EE1095}"/>
              </a:ext>
            </a:extLst>
          </p:cNvPr>
          <p:cNvSpPr>
            <a:spLocks noGrp="1"/>
          </p:cNvSpPr>
          <p:nvPr>
            <p:ph type="dt" sz="half" idx="10"/>
          </p:nvPr>
        </p:nvSpPr>
        <p:spPr/>
        <p:txBody>
          <a:bodyPr/>
          <a:lstStyle/>
          <a:p>
            <a:fld id="{60E58196-EE14-814A-9485-E14C8B20767E}" type="datetime1">
              <a:rPr lang="en-US" smtClean="0"/>
              <a:t>3/16/2022</a:t>
            </a:fld>
            <a:endParaRPr lang="en-US"/>
          </a:p>
        </p:txBody>
      </p:sp>
      <p:sp>
        <p:nvSpPr>
          <p:cNvPr id="6" name="Footer Placeholder 5">
            <a:extLst>
              <a:ext uri="{FF2B5EF4-FFF2-40B4-BE49-F238E27FC236}">
                <a16:creationId xmlns:a16="http://schemas.microsoft.com/office/drawing/2014/main" id="{83D349BB-0A1B-F945-AD00-CBC0FFD19A90}"/>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B399704A-E381-BF45-AA8E-3EE9C7FF96FA}"/>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2981890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FF46FD5-37A2-F845-B2BC-1F2D25A3DD61}"/>
              </a:ext>
            </a:extLst>
          </p:cNvPr>
          <p:cNvSpPr/>
          <p:nvPr userDrawn="1"/>
        </p:nvSpPr>
        <p:spPr>
          <a:xfrm>
            <a:off x="10827657" y="5415582"/>
            <a:ext cx="1364343" cy="14424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3817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4EA6-8009-F748-BB68-35CB819130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4AE0D-5D00-414A-9505-722D94A78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5C5C3-31A7-A441-924F-D2A68C48FC9E}"/>
              </a:ext>
            </a:extLst>
          </p:cNvPr>
          <p:cNvSpPr>
            <a:spLocks noGrp="1"/>
          </p:cNvSpPr>
          <p:nvPr>
            <p:ph type="dt" sz="half" idx="10"/>
          </p:nvPr>
        </p:nvSpPr>
        <p:spPr/>
        <p:txBody>
          <a:bodyPr/>
          <a:lstStyle/>
          <a:p>
            <a:fld id="{2657F939-0ACC-6543-BDAE-13857C7F1B8F}" type="datetime1">
              <a:rPr lang="en-US" smtClean="0"/>
              <a:t>3/16/2022</a:t>
            </a:fld>
            <a:endParaRPr lang="en-US"/>
          </a:p>
        </p:txBody>
      </p:sp>
      <p:sp>
        <p:nvSpPr>
          <p:cNvPr id="5" name="Footer Placeholder 4">
            <a:extLst>
              <a:ext uri="{FF2B5EF4-FFF2-40B4-BE49-F238E27FC236}">
                <a16:creationId xmlns:a16="http://schemas.microsoft.com/office/drawing/2014/main" id="{0F691423-B25F-E54A-8BC2-DBBED5502218}"/>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ED16B186-EE0C-9B4C-85E6-7C5E98C7A30F}"/>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0017452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69D77-8BD4-4045-952D-757A6F2B1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310FD-9FF2-5A41-8B17-12C7DDB51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46FEF-255E-D04A-A7E5-E7EE6D71D908}"/>
              </a:ext>
            </a:extLst>
          </p:cNvPr>
          <p:cNvSpPr>
            <a:spLocks noGrp="1"/>
          </p:cNvSpPr>
          <p:nvPr>
            <p:ph type="dt" sz="half" idx="10"/>
          </p:nvPr>
        </p:nvSpPr>
        <p:spPr/>
        <p:txBody>
          <a:bodyPr/>
          <a:lstStyle/>
          <a:p>
            <a:fld id="{C936A249-D61D-374C-A4CF-1CFAB5FF8808}" type="datetime1">
              <a:rPr lang="en-US" smtClean="0"/>
              <a:t>3/16/2022</a:t>
            </a:fld>
            <a:endParaRPr lang="en-US"/>
          </a:p>
        </p:txBody>
      </p:sp>
      <p:sp>
        <p:nvSpPr>
          <p:cNvPr id="5" name="Footer Placeholder 4">
            <a:extLst>
              <a:ext uri="{FF2B5EF4-FFF2-40B4-BE49-F238E27FC236}">
                <a16:creationId xmlns:a16="http://schemas.microsoft.com/office/drawing/2014/main" id="{EE6AC711-8879-A948-BEEE-81C60A28D18D}"/>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0AD4554D-3491-8F4A-B23A-88BF3FB43DA8}"/>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1916573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382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085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3536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8278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50000"/>
          </a:schemeClr>
        </a:solidFill>
        <a:effectLst/>
      </p:bgPr>
    </p:bg>
    <p:spTree>
      <p:nvGrpSpPr>
        <p:cNvPr id="1" name=""/>
        <p:cNvGrpSpPr/>
        <p:nvPr/>
      </p:nvGrpSpPr>
      <p:grpSpPr>
        <a:xfrm>
          <a:off x="0" y="0"/>
          <a:ext cx="0" cy="0"/>
          <a:chOff x="0" y="0"/>
          <a:chExt cx="0" cy="0"/>
        </a:xfrm>
      </p:grpSpPr>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3/16/2022</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0961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EE216E46-1B79-AB4C-AD38-B162D9CEBEAE}" type="datetime1">
              <a:rPr lang="en-US" smtClean="0"/>
              <a:t>3/16/2022</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29773448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602843"/>
          </a:xfrm>
          <a:prstGeom prst="rect">
            <a:avLst/>
          </a:prstGeom>
          <a:solidFill>
            <a:schemeClr val="bg1"/>
          </a:solid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33277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6_Section Header">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cstate="email">
            <a:alphaModFix amt="35000"/>
            <a:extLst>
              <a:ext uri="{28A0092B-C50C-407E-A947-70E740481C1C}">
                <a14:useLocalDpi xmlns:a14="http://schemas.microsoft.com/office/drawing/2010/main"/>
              </a:ext>
            </a:extLst>
          </a:blip>
          <a:srcRect/>
          <a:stretch/>
        </p:blipFill>
        <p:spPr>
          <a:xfrm>
            <a:off x="0" y="0"/>
            <a:ext cx="12192000" cy="6602843"/>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1612897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EE216E46-1B79-AB4C-AD38-B162D9CEBEAE}" type="datetime1">
              <a:rPr lang="en-US" smtClean="0"/>
              <a:t>3/16/2022</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24196462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5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cstate="email">
            <a:alphaModFix amt="49000"/>
            <a:extLst>
              <a:ext uri="{28A0092B-C50C-407E-A947-70E740481C1C}">
                <a14:useLocalDpi xmlns:a14="http://schemas.microsoft.com/office/drawing/2010/main"/>
              </a:ext>
            </a:extLst>
          </a:blip>
          <a:srcRect/>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3172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7_Section Header">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428203-FD01-BD49-A5E5-35D9375DD0A4}"/>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36467582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8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cstate="email">
            <a:alphaModFix amt="41000"/>
            <a:extLst>
              <a:ext uri="{28A0092B-C50C-407E-A947-70E740481C1C}">
                <a14:useLocalDpi xmlns:a14="http://schemas.microsoft.com/office/drawing/2010/main"/>
              </a:ext>
            </a:extLst>
          </a:blip>
          <a:srcRect/>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0302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9_Section Header">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4EF3C4-FB28-B243-BFAF-F8D1F8C635B8}"/>
              </a:ext>
            </a:extLst>
          </p:cNvPr>
          <p:cNvPicPr>
            <a:picLocks noChangeAspect="1"/>
          </p:cNvPicPr>
          <p:nvPr userDrawn="1"/>
        </p:nvPicPr>
        <p:blipFill rotWithShape="1">
          <a:blip r:embed="rId2" cstate="email">
            <a:alphaModFix amt="53000"/>
            <a:extLst>
              <a:ext uri="{28A0092B-C50C-407E-A947-70E740481C1C}">
                <a14:useLocalDpi xmlns:a14="http://schemas.microsoft.com/office/drawing/2010/main"/>
              </a:ext>
            </a:extLst>
          </a:blip>
          <a:srcRect/>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41868847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a:xfrm>
            <a:off x="441063" y="365126"/>
            <a:ext cx="10912737" cy="630234"/>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7FBD9CF1-1A8F-7F42-9C6B-DCA09335DB8A}" type="datetime1">
              <a:rPr lang="en-US" smtClean="0"/>
              <a:t>3/16/2022</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8" name="Text Placeholder 7">
            <a:extLst>
              <a:ext uri="{FF2B5EF4-FFF2-40B4-BE49-F238E27FC236}">
                <a16:creationId xmlns:a16="http://schemas.microsoft.com/office/drawing/2014/main" id="{233E8E6E-92BA-9F41-981B-B6255F3695D1}"/>
              </a:ext>
            </a:extLst>
          </p:cNvPr>
          <p:cNvSpPr>
            <a:spLocks noGrp="1"/>
          </p:cNvSpPr>
          <p:nvPr>
            <p:ph type="body" sz="quarter" idx="13"/>
          </p:nvPr>
        </p:nvSpPr>
        <p:spPr>
          <a:xfrm>
            <a:off x="441325" y="1063100"/>
            <a:ext cx="10912475" cy="454025"/>
          </a:xfrm>
        </p:spPr>
        <p:txBody>
          <a:bodyPr>
            <a:noAutofit/>
          </a:bodyPr>
          <a:lstStyle>
            <a:lvl1pPr marL="0" indent="0">
              <a:buNone/>
              <a:defRPr sz="2400" b="1"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2337826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80E7-5588-DC4B-9446-80E7ADA0E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6C31C-0A49-0043-AAB5-9F2FBEC2A557}"/>
              </a:ext>
            </a:extLst>
          </p:cNvPr>
          <p:cNvSpPr>
            <a:spLocks noGrp="1"/>
          </p:cNvSpPr>
          <p:nvPr>
            <p:ph sz="half" idx="1"/>
          </p:nvPr>
        </p:nvSpPr>
        <p:spPr>
          <a:xfrm>
            <a:off x="441063"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B7AAE5-2016-5E44-AF01-3EBF34C875F4}"/>
              </a:ext>
            </a:extLst>
          </p:cNvPr>
          <p:cNvSpPr>
            <a:spLocks noGrp="1"/>
          </p:cNvSpPr>
          <p:nvPr>
            <p:ph sz="half" idx="2"/>
          </p:nvPr>
        </p:nvSpPr>
        <p:spPr>
          <a:xfrm>
            <a:off x="6096001"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6C6B8-F0C5-074B-A627-55E8A17F45B3}"/>
              </a:ext>
            </a:extLst>
          </p:cNvPr>
          <p:cNvSpPr>
            <a:spLocks noGrp="1"/>
          </p:cNvSpPr>
          <p:nvPr>
            <p:ph type="dt" sz="half" idx="10"/>
          </p:nvPr>
        </p:nvSpPr>
        <p:spPr/>
        <p:txBody>
          <a:bodyPr anchor="ctr"/>
          <a:lstStyle/>
          <a:p>
            <a:fld id="{4B140944-6216-1947-8B9B-A95FBC2F4D44}" type="datetime1">
              <a:rPr lang="en-US" smtClean="0"/>
              <a:t>3/16/2022</a:t>
            </a:fld>
            <a:endParaRPr lang="en-US"/>
          </a:p>
        </p:txBody>
      </p:sp>
      <p:sp>
        <p:nvSpPr>
          <p:cNvPr id="6" name="Footer Placeholder 5">
            <a:extLst>
              <a:ext uri="{FF2B5EF4-FFF2-40B4-BE49-F238E27FC236}">
                <a16:creationId xmlns:a16="http://schemas.microsoft.com/office/drawing/2014/main" id="{EAA30101-48D6-064F-BFE6-1CEFD6D8CBE9}"/>
              </a:ext>
            </a:extLst>
          </p:cNvPr>
          <p:cNvSpPr>
            <a:spLocks noGrp="1"/>
          </p:cNvSpPr>
          <p:nvPr>
            <p:ph type="ftr" sz="quarter" idx="11"/>
          </p:nvPr>
        </p:nvSpPr>
        <p:spPr/>
        <p:txBody>
          <a:bodyPr anchor="ctr"/>
          <a:lstStyle/>
          <a:p>
            <a:r>
              <a:rPr lang="en-US"/>
              <a:t>©2019 American Board of Orthopaedic Surgery</a:t>
            </a:r>
          </a:p>
        </p:txBody>
      </p:sp>
      <p:sp>
        <p:nvSpPr>
          <p:cNvPr id="7" name="Slide Number Placeholder 6">
            <a:extLst>
              <a:ext uri="{FF2B5EF4-FFF2-40B4-BE49-F238E27FC236}">
                <a16:creationId xmlns:a16="http://schemas.microsoft.com/office/drawing/2014/main" id="{739FDCB5-BB88-EE4C-8D7E-9049B0F07ADE}"/>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37627932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D5F2-32FF-0441-9FDE-E4384592829F}"/>
              </a:ext>
            </a:extLst>
          </p:cNvPr>
          <p:cNvSpPr>
            <a:spLocks noGrp="1"/>
          </p:cNvSpPr>
          <p:nvPr>
            <p:ph type="title"/>
          </p:nvPr>
        </p:nvSpPr>
        <p:spPr>
          <a:xfrm>
            <a:off x="441063" y="365125"/>
            <a:ext cx="109143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B03F99-DC6A-5C49-A72F-33728274629D}"/>
              </a:ext>
            </a:extLst>
          </p:cNvPr>
          <p:cNvSpPr>
            <a:spLocks noGrp="1"/>
          </p:cNvSpPr>
          <p:nvPr>
            <p:ph type="body" idx="1"/>
          </p:nvPr>
        </p:nvSpPr>
        <p:spPr>
          <a:xfrm>
            <a:off x="441064" y="1681163"/>
            <a:ext cx="5257800"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CCFF0-E0BD-A445-A9B4-75B90E7170B3}"/>
              </a:ext>
            </a:extLst>
          </p:cNvPr>
          <p:cNvSpPr>
            <a:spLocks noGrp="1"/>
          </p:cNvSpPr>
          <p:nvPr>
            <p:ph sz="half" idx="2"/>
          </p:nvPr>
        </p:nvSpPr>
        <p:spPr>
          <a:xfrm>
            <a:off x="441064" y="2505075"/>
            <a:ext cx="5257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5C886-6ACD-B847-9383-823CC01ED1CE}"/>
              </a:ext>
            </a:extLst>
          </p:cNvPr>
          <p:cNvSpPr>
            <a:spLocks noGrp="1"/>
          </p:cNvSpPr>
          <p:nvPr>
            <p:ph type="body" sz="quarter" idx="3"/>
          </p:nvPr>
        </p:nvSpPr>
        <p:spPr>
          <a:xfrm>
            <a:off x="6096000" y="1681163"/>
            <a:ext cx="5259388"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23AE6-63A9-374B-8927-FA8637CF9D05}"/>
              </a:ext>
            </a:extLst>
          </p:cNvPr>
          <p:cNvSpPr>
            <a:spLocks noGrp="1"/>
          </p:cNvSpPr>
          <p:nvPr>
            <p:ph sz="quarter" idx="4"/>
          </p:nvPr>
        </p:nvSpPr>
        <p:spPr>
          <a:xfrm>
            <a:off x="6096000" y="2505075"/>
            <a:ext cx="52593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A81B1-529A-704C-B75E-00646D925178}"/>
              </a:ext>
            </a:extLst>
          </p:cNvPr>
          <p:cNvSpPr>
            <a:spLocks noGrp="1"/>
          </p:cNvSpPr>
          <p:nvPr>
            <p:ph type="dt" sz="half" idx="10"/>
          </p:nvPr>
        </p:nvSpPr>
        <p:spPr/>
        <p:txBody>
          <a:bodyPr anchor="ctr"/>
          <a:lstStyle/>
          <a:p>
            <a:fld id="{44D9A44F-AD8C-7447-8AB9-BDB5670166FE}" type="datetime1">
              <a:rPr lang="en-US" smtClean="0"/>
              <a:t>3/16/2022</a:t>
            </a:fld>
            <a:endParaRPr lang="en-US"/>
          </a:p>
        </p:txBody>
      </p:sp>
      <p:sp>
        <p:nvSpPr>
          <p:cNvPr id="8" name="Footer Placeholder 7">
            <a:extLst>
              <a:ext uri="{FF2B5EF4-FFF2-40B4-BE49-F238E27FC236}">
                <a16:creationId xmlns:a16="http://schemas.microsoft.com/office/drawing/2014/main" id="{791B40E6-B710-AC47-9EB5-D21E7D1DE8C9}"/>
              </a:ext>
            </a:extLst>
          </p:cNvPr>
          <p:cNvSpPr>
            <a:spLocks noGrp="1"/>
          </p:cNvSpPr>
          <p:nvPr>
            <p:ph type="ftr" sz="quarter" idx="11"/>
          </p:nvPr>
        </p:nvSpPr>
        <p:spPr/>
        <p:txBody>
          <a:bodyPr anchor="ctr"/>
          <a:lstStyle/>
          <a:p>
            <a:r>
              <a:rPr lang="en-US"/>
              <a:t>©2019 American Board of Orthopaedic Surgery</a:t>
            </a:r>
          </a:p>
        </p:txBody>
      </p:sp>
      <p:sp>
        <p:nvSpPr>
          <p:cNvPr id="9" name="Slide Number Placeholder 8">
            <a:extLst>
              <a:ext uri="{FF2B5EF4-FFF2-40B4-BE49-F238E27FC236}">
                <a16:creationId xmlns:a16="http://schemas.microsoft.com/office/drawing/2014/main" id="{334A13FF-4F68-534D-A8E3-5509570C6D58}"/>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2864728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EC4A-1F15-9544-AACB-C76474ABD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51487-CEB0-BA44-82DF-A441030D63F2}"/>
              </a:ext>
            </a:extLst>
          </p:cNvPr>
          <p:cNvSpPr>
            <a:spLocks noGrp="1"/>
          </p:cNvSpPr>
          <p:nvPr>
            <p:ph type="dt" sz="half" idx="10"/>
          </p:nvPr>
        </p:nvSpPr>
        <p:spPr/>
        <p:txBody>
          <a:bodyPr anchor="ctr"/>
          <a:lstStyle/>
          <a:p>
            <a:fld id="{E5D8CC6E-AF53-A64A-8A9E-0481FDC0A1D2}" type="datetime1">
              <a:rPr lang="en-US" smtClean="0"/>
              <a:t>3/16/2022</a:t>
            </a:fld>
            <a:endParaRPr lang="en-US"/>
          </a:p>
        </p:txBody>
      </p:sp>
      <p:sp>
        <p:nvSpPr>
          <p:cNvPr id="4" name="Footer Placeholder 3">
            <a:extLst>
              <a:ext uri="{FF2B5EF4-FFF2-40B4-BE49-F238E27FC236}">
                <a16:creationId xmlns:a16="http://schemas.microsoft.com/office/drawing/2014/main" id="{23E4F98C-B3C2-D647-8394-4B70028F8ED9}"/>
              </a:ext>
            </a:extLst>
          </p:cNvPr>
          <p:cNvSpPr>
            <a:spLocks noGrp="1"/>
          </p:cNvSpPr>
          <p:nvPr>
            <p:ph type="ftr" sz="quarter" idx="11"/>
          </p:nvPr>
        </p:nvSpPr>
        <p:spPr/>
        <p:txBody>
          <a:bodyPr anchor="ctr"/>
          <a:lstStyle/>
          <a:p>
            <a:r>
              <a:rPr lang="en-US"/>
              <a:t>©2019 American Board of Orthopaedic Surgery</a:t>
            </a:r>
          </a:p>
        </p:txBody>
      </p:sp>
      <p:sp>
        <p:nvSpPr>
          <p:cNvPr id="5" name="Slide Number Placeholder 4">
            <a:extLst>
              <a:ext uri="{FF2B5EF4-FFF2-40B4-BE49-F238E27FC236}">
                <a16:creationId xmlns:a16="http://schemas.microsoft.com/office/drawing/2014/main" id="{36E7A728-AA88-FE46-9DD1-6761EF00C879}"/>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3027227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1E6EC-A37D-4640-825B-DB6C8E01C6A0}"/>
              </a:ext>
            </a:extLst>
          </p:cNvPr>
          <p:cNvSpPr>
            <a:spLocks noGrp="1"/>
          </p:cNvSpPr>
          <p:nvPr>
            <p:ph type="dt" sz="half" idx="10"/>
          </p:nvPr>
        </p:nvSpPr>
        <p:spPr/>
        <p:txBody>
          <a:bodyPr/>
          <a:lstStyle/>
          <a:p>
            <a:fld id="{7B451880-8860-D247-8704-D8769143C87F}" type="datetime1">
              <a:rPr lang="en-US" smtClean="0"/>
              <a:t>3/16/2022</a:t>
            </a:fld>
            <a:endParaRPr lang="en-US"/>
          </a:p>
        </p:txBody>
      </p:sp>
      <p:sp>
        <p:nvSpPr>
          <p:cNvPr id="3" name="Footer Placeholder 2">
            <a:extLst>
              <a:ext uri="{FF2B5EF4-FFF2-40B4-BE49-F238E27FC236}">
                <a16:creationId xmlns:a16="http://schemas.microsoft.com/office/drawing/2014/main" id="{2A800512-C082-6C4F-9636-92AA9B9453D5}"/>
              </a:ext>
            </a:extLst>
          </p:cNvPr>
          <p:cNvSpPr>
            <a:spLocks noGrp="1"/>
          </p:cNvSpPr>
          <p:nvPr>
            <p:ph type="ftr" sz="quarter" idx="11"/>
          </p:nvPr>
        </p:nvSpPr>
        <p:spPr/>
        <p:txBody>
          <a:bodyPr/>
          <a:lstStyle/>
          <a:p>
            <a:r>
              <a:rPr lang="en-US"/>
              <a:t>©2019 American Board of Orthopaedic Surgery</a:t>
            </a:r>
          </a:p>
        </p:txBody>
      </p:sp>
      <p:sp>
        <p:nvSpPr>
          <p:cNvPr id="4" name="Slide Number Placeholder 3">
            <a:extLst>
              <a:ext uri="{FF2B5EF4-FFF2-40B4-BE49-F238E27FC236}">
                <a16:creationId xmlns:a16="http://schemas.microsoft.com/office/drawing/2014/main" id="{9BA14719-D248-D744-AC68-CD2106B81391}"/>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11495856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1D37-11D9-A948-AD20-48E307EF5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06416-EF1F-664D-A6B5-164A35A8F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BAE78-34BC-4348-A164-2B4AC34CD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B3475-62A6-1243-A196-8CBEEE19192F}"/>
              </a:ext>
            </a:extLst>
          </p:cNvPr>
          <p:cNvSpPr>
            <a:spLocks noGrp="1"/>
          </p:cNvSpPr>
          <p:nvPr>
            <p:ph type="dt" sz="half" idx="10"/>
          </p:nvPr>
        </p:nvSpPr>
        <p:spPr/>
        <p:txBody>
          <a:bodyPr/>
          <a:lstStyle/>
          <a:p>
            <a:fld id="{A6E293D7-372D-534B-8AEA-90ADF670B7E5}" type="datetime1">
              <a:rPr lang="en-US" smtClean="0"/>
              <a:t>3/16/2022</a:t>
            </a:fld>
            <a:endParaRPr lang="en-US"/>
          </a:p>
        </p:txBody>
      </p:sp>
      <p:sp>
        <p:nvSpPr>
          <p:cNvPr id="6" name="Footer Placeholder 5">
            <a:extLst>
              <a:ext uri="{FF2B5EF4-FFF2-40B4-BE49-F238E27FC236}">
                <a16:creationId xmlns:a16="http://schemas.microsoft.com/office/drawing/2014/main" id="{D503B627-E919-9246-B7CB-72C141EAC3A2}"/>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162F513C-04C1-8E49-A632-918ECDA1D0E2}"/>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33134001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1">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a:alphaModFix amt="50000"/>
          </a:blip>
          <a:srcRect l="5990" t="14248" r="5990" b="14248"/>
          <a:stretch/>
        </p:blipFill>
        <p:spPr>
          <a:xfrm>
            <a:off x="0" y="0"/>
            <a:ext cx="12192000" cy="6602843"/>
          </a:xfrm>
          <a:prstGeom prst="rect">
            <a:avLst/>
          </a:prstGeom>
          <a:solidFill>
            <a:schemeClr val="bg1"/>
          </a:solid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7075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62B-FC59-FA4D-ACD0-C7E57E9B8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5D4960-E1A1-C246-AE44-7C09CE95B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A4FC0F-8005-DD40-93B5-D950434E5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57268-23D5-5F4E-864E-EA3991EE1095}"/>
              </a:ext>
            </a:extLst>
          </p:cNvPr>
          <p:cNvSpPr>
            <a:spLocks noGrp="1"/>
          </p:cNvSpPr>
          <p:nvPr>
            <p:ph type="dt" sz="half" idx="10"/>
          </p:nvPr>
        </p:nvSpPr>
        <p:spPr/>
        <p:txBody>
          <a:bodyPr/>
          <a:lstStyle/>
          <a:p>
            <a:fld id="{60E58196-EE14-814A-9485-E14C8B20767E}" type="datetime1">
              <a:rPr lang="en-US" smtClean="0"/>
              <a:t>3/16/2022</a:t>
            </a:fld>
            <a:endParaRPr lang="en-US"/>
          </a:p>
        </p:txBody>
      </p:sp>
      <p:sp>
        <p:nvSpPr>
          <p:cNvPr id="6" name="Footer Placeholder 5">
            <a:extLst>
              <a:ext uri="{FF2B5EF4-FFF2-40B4-BE49-F238E27FC236}">
                <a16:creationId xmlns:a16="http://schemas.microsoft.com/office/drawing/2014/main" id="{83D349BB-0A1B-F945-AD00-CBC0FFD19A90}"/>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B399704A-E381-BF45-AA8E-3EE9C7FF96FA}"/>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1751852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4EA6-8009-F748-BB68-35CB819130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4AE0D-5D00-414A-9505-722D94A78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5C5C3-31A7-A441-924F-D2A68C48FC9E}"/>
              </a:ext>
            </a:extLst>
          </p:cNvPr>
          <p:cNvSpPr>
            <a:spLocks noGrp="1"/>
          </p:cNvSpPr>
          <p:nvPr>
            <p:ph type="dt" sz="half" idx="10"/>
          </p:nvPr>
        </p:nvSpPr>
        <p:spPr/>
        <p:txBody>
          <a:bodyPr/>
          <a:lstStyle/>
          <a:p>
            <a:fld id="{2657F939-0ACC-6543-BDAE-13857C7F1B8F}" type="datetime1">
              <a:rPr lang="en-US" smtClean="0"/>
              <a:t>3/16/2022</a:t>
            </a:fld>
            <a:endParaRPr lang="en-US"/>
          </a:p>
        </p:txBody>
      </p:sp>
      <p:sp>
        <p:nvSpPr>
          <p:cNvPr id="5" name="Footer Placeholder 4">
            <a:extLst>
              <a:ext uri="{FF2B5EF4-FFF2-40B4-BE49-F238E27FC236}">
                <a16:creationId xmlns:a16="http://schemas.microsoft.com/office/drawing/2014/main" id="{0F691423-B25F-E54A-8BC2-DBBED5502218}"/>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ED16B186-EE0C-9B4C-85E6-7C5E98C7A30F}"/>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36463009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69D77-8BD4-4045-952D-757A6F2B1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310FD-9FF2-5A41-8B17-12C7DDB51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46FEF-255E-D04A-A7E5-E7EE6D71D908}"/>
              </a:ext>
            </a:extLst>
          </p:cNvPr>
          <p:cNvSpPr>
            <a:spLocks noGrp="1"/>
          </p:cNvSpPr>
          <p:nvPr>
            <p:ph type="dt" sz="half" idx="10"/>
          </p:nvPr>
        </p:nvSpPr>
        <p:spPr/>
        <p:txBody>
          <a:bodyPr/>
          <a:lstStyle/>
          <a:p>
            <a:fld id="{C936A249-D61D-374C-A4CF-1CFAB5FF8808}" type="datetime1">
              <a:rPr lang="en-US" smtClean="0"/>
              <a:t>3/16/2022</a:t>
            </a:fld>
            <a:endParaRPr lang="en-US"/>
          </a:p>
        </p:txBody>
      </p:sp>
      <p:sp>
        <p:nvSpPr>
          <p:cNvPr id="5" name="Footer Placeholder 4">
            <a:extLst>
              <a:ext uri="{FF2B5EF4-FFF2-40B4-BE49-F238E27FC236}">
                <a16:creationId xmlns:a16="http://schemas.microsoft.com/office/drawing/2014/main" id="{EE6AC711-8879-A948-BEEE-81C60A28D18D}"/>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0AD4554D-3491-8F4A-B23A-88BF3FB43DA8}"/>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296280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a:alphaModFix amt="35000"/>
          </a:blip>
          <a:srcRect l="5990" t="14248" r="5990" b="14248"/>
          <a:stretch/>
        </p:blipFill>
        <p:spPr>
          <a:xfrm>
            <a:off x="0" y="0"/>
            <a:ext cx="12192000" cy="6602843"/>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11441265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a:alphaModFix amt="49000"/>
            <a:extLst>
              <a:ext uri="{28A0092B-C50C-407E-A947-70E740481C1C}">
                <a14:useLocalDpi xmlns:a14="http://schemas.microsoft.com/office/drawing/2010/main"/>
              </a:ext>
            </a:extLst>
          </a:blip>
          <a:srcRect l="10606" t="18182" r="10423" b="15186"/>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3434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4">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428203-FD01-BD49-A5E5-35D9375DD0A4}"/>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0606" t="18182" r="10423" b="15186"/>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3/16/2022</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2886752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0ADD95-CDCF-EE40-B76C-E7FCDCA5BAD9}"/>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9F21AC6-A252-7644-B884-ACB58CD1CCB7}"/>
              </a:ext>
            </a:extLst>
          </p:cNvPr>
          <p:cNvSpPr>
            <a:spLocks noGrp="1"/>
          </p:cNvSpPr>
          <p:nvPr>
            <p:ph type="title"/>
          </p:nvPr>
        </p:nvSpPr>
        <p:spPr>
          <a:xfrm>
            <a:off x="441063" y="365125"/>
            <a:ext cx="1091273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788038B-5F29-7844-8213-73644E4DA18C}"/>
              </a:ext>
            </a:extLst>
          </p:cNvPr>
          <p:cNvSpPr>
            <a:spLocks noGrp="1"/>
          </p:cNvSpPr>
          <p:nvPr>
            <p:ph type="body" idx="1"/>
          </p:nvPr>
        </p:nvSpPr>
        <p:spPr>
          <a:xfrm>
            <a:off x="441063" y="1825625"/>
            <a:ext cx="109127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A57B0-C0A7-0244-8FAB-6359936604AE}"/>
              </a:ext>
            </a:extLst>
          </p:cNvPr>
          <p:cNvSpPr>
            <a:spLocks noGrp="1"/>
          </p:cNvSpPr>
          <p:nvPr>
            <p:ph type="dt" sz="half" idx="2"/>
          </p:nvPr>
        </p:nvSpPr>
        <p:spPr>
          <a:xfrm>
            <a:off x="8445551" y="6356350"/>
            <a:ext cx="567663"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EB2B0987-FA1E-0D4D-B90D-1DB99AFBF354}" type="datetime1">
              <a:rPr lang="en-US" smtClean="0"/>
              <a:t>3/16/2022</a:t>
            </a:fld>
            <a:endParaRPr lang="en-US"/>
          </a:p>
        </p:txBody>
      </p:sp>
      <p:sp>
        <p:nvSpPr>
          <p:cNvPr id="5" name="Footer Placeholder 4">
            <a:extLst>
              <a:ext uri="{FF2B5EF4-FFF2-40B4-BE49-F238E27FC236}">
                <a16:creationId xmlns:a16="http://schemas.microsoft.com/office/drawing/2014/main" id="{C206D32F-076B-F144-8A0F-E0D3957B931F}"/>
              </a:ext>
            </a:extLst>
          </p:cNvPr>
          <p:cNvSpPr>
            <a:spLocks noGrp="1"/>
          </p:cNvSpPr>
          <p:nvPr>
            <p:ph type="ftr" sz="quarter" idx="3"/>
          </p:nvPr>
        </p:nvSpPr>
        <p:spPr>
          <a:xfrm>
            <a:off x="9111728" y="6356350"/>
            <a:ext cx="2172146"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738FBC5C-138F-F242-A2E6-31AED252DA1C}"/>
              </a:ext>
            </a:extLst>
          </p:cNvPr>
          <p:cNvSpPr>
            <a:spLocks noGrp="1"/>
          </p:cNvSpPr>
          <p:nvPr>
            <p:ph type="sldNum" sz="quarter" idx="4"/>
          </p:nvPr>
        </p:nvSpPr>
        <p:spPr>
          <a:xfrm>
            <a:off x="7998308" y="6356350"/>
            <a:ext cx="348730"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76031BA5-4F67-3749-B404-0C5FC3D48CB8}" type="slidenum">
              <a:rPr lang="en-US" smtClean="0"/>
              <a:pPr/>
              <a:t>‹#›</a:t>
            </a:fld>
            <a:endParaRPr lang="en-US"/>
          </a:p>
        </p:txBody>
      </p:sp>
      <p:pic>
        <p:nvPicPr>
          <p:cNvPr id="14" name="Picture 13">
            <a:extLst>
              <a:ext uri="{FF2B5EF4-FFF2-40B4-BE49-F238E27FC236}">
                <a16:creationId xmlns:a16="http://schemas.microsoft.com/office/drawing/2014/main" id="{9B0DB38C-13B2-354C-9903-7A75101C1652}"/>
              </a:ext>
            </a:extLst>
          </p:cNvPr>
          <p:cNvPicPr>
            <a:picLocks noChangeAspect="1"/>
          </p:cNvPicPr>
          <p:nvPr userDrawn="1"/>
        </p:nvPicPr>
        <p:blipFill>
          <a:blip r:embed="rId2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6" name="Rectangle 15">
            <a:extLst>
              <a:ext uri="{FF2B5EF4-FFF2-40B4-BE49-F238E27FC236}">
                <a16:creationId xmlns:a16="http://schemas.microsoft.com/office/drawing/2014/main" id="{4E5AC306-4621-D24E-BCC1-AE83B588C9CB}"/>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6BB570-D699-654E-8DA4-EA64D6D02E1A}"/>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7730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7" r:id="rId3"/>
    <p:sldLayoutId id="2147483669" r:id="rId4"/>
    <p:sldLayoutId id="2147483650" r:id="rId5"/>
    <p:sldLayoutId id="2147483664" r:id="rId6"/>
    <p:sldLayoutId id="2147483666" r:id="rId7"/>
    <p:sldLayoutId id="2147483671" r:id="rId8"/>
    <p:sldLayoutId id="2147483670" r:id="rId9"/>
    <p:sldLayoutId id="2147483672" r:id="rId10"/>
    <p:sldLayoutId id="2147483673" r:id="rId11"/>
    <p:sldLayoutId id="214748366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 id="2147483674" r:id="rId2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lvl1pPr algn="l" defTabSz="914400" rtl="0" eaLnBrk="1" latinLnBrk="0" hangingPunct="1">
        <a:lnSpc>
          <a:spcPct val="90000"/>
        </a:lnSpc>
        <a:spcBef>
          <a:spcPct val="0"/>
        </a:spcBef>
        <a:buNone/>
        <a:defRPr sz="4000" i="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0ADD95-CDCF-EE40-B76C-E7FCDCA5BAD9}"/>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9F21AC6-A252-7644-B884-ACB58CD1CCB7}"/>
              </a:ext>
            </a:extLst>
          </p:cNvPr>
          <p:cNvSpPr>
            <a:spLocks noGrp="1"/>
          </p:cNvSpPr>
          <p:nvPr>
            <p:ph type="title"/>
          </p:nvPr>
        </p:nvSpPr>
        <p:spPr>
          <a:xfrm>
            <a:off x="441063" y="365125"/>
            <a:ext cx="1091273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788038B-5F29-7844-8213-73644E4DA18C}"/>
              </a:ext>
            </a:extLst>
          </p:cNvPr>
          <p:cNvSpPr>
            <a:spLocks noGrp="1"/>
          </p:cNvSpPr>
          <p:nvPr>
            <p:ph type="body" idx="1"/>
          </p:nvPr>
        </p:nvSpPr>
        <p:spPr>
          <a:xfrm>
            <a:off x="441063" y="1825625"/>
            <a:ext cx="109127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A57B0-C0A7-0244-8FAB-6359936604AE}"/>
              </a:ext>
            </a:extLst>
          </p:cNvPr>
          <p:cNvSpPr>
            <a:spLocks noGrp="1"/>
          </p:cNvSpPr>
          <p:nvPr>
            <p:ph type="dt" sz="half" idx="2"/>
          </p:nvPr>
        </p:nvSpPr>
        <p:spPr>
          <a:xfrm>
            <a:off x="8445551" y="6356350"/>
            <a:ext cx="567663"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EB2B0987-FA1E-0D4D-B90D-1DB99AFBF354}" type="datetime1">
              <a:rPr lang="en-US" smtClean="0"/>
              <a:t>3/16/2022</a:t>
            </a:fld>
            <a:endParaRPr lang="en-US"/>
          </a:p>
        </p:txBody>
      </p:sp>
      <p:sp>
        <p:nvSpPr>
          <p:cNvPr id="5" name="Footer Placeholder 4">
            <a:extLst>
              <a:ext uri="{FF2B5EF4-FFF2-40B4-BE49-F238E27FC236}">
                <a16:creationId xmlns:a16="http://schemas.microsoft.com/office/drawing/2014/main" id="{C206D32F-076B-F144-8A0F-E0D3957B931F}"/>
              </a:ext>
            </a:extLst>
          </p:cNvPr>
          <p:cNvSpPr>
            <a:spLocks noGrp="1"/>
          </p:cNvSpPr>
          <p:nvPr>
            <p:ph type="ftr" sz="quarter" idx="3"/>
          </p:nvPr>
        </p:nvSpPr>
        <p:spPr>
          <a:xfrm>
            <a:off x="9111728" y="6356350"/>
            <a:ext cx="2172146"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738FBC5C-138F-F242-A2E6-31AED252DA1C}"/>
              </a:ext>
            </a:extLst>
          </p:cNvPr>
          <p:cNvSpPr>
            <a:spLocks noGrp="1"/>
          </p:cNvSpPr>
          <p:nvPr>
            <p:ph type="sldNum" sz="quarter" idx="4"/>
          </p:nvPr>
        </p:nvSpPr>
        <p:spPr>
          <a:xfrm>
            <a:off x="7998308" y="6356350"/>
            <a:ext cx="348730"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76031BA5-4F67-3749-B404-0C5FC3D48CB8}" type="slidenum">
              <a:rPr lang="en-US" smtClean="0"/>
              <a:pPr/>
              <a:t>‹#›</a:t>
            </a:fld>
            <a:endParaRPr lang="en-US"/>
          </a:p>
        </p:txBody>
      </p:sp>
      <p:pic>
        <p:nvPicPr>
          <p:cNvPr id="14" name="Picture 13">
            <a:extLst>
              <a:ext uri="{FF2B5EF4-FFF2-40B4-BE49-F238E27FC236}">
                <a16:creationId xmlns:a16="http://schemas.microsoft.com/office/drawing/2014/main" id="{9B0DB38C-13B2-354C-9903-7A75101C1652}"/>
              </a:ext>
            </a:extLst>
          </p:cNvPr>
          <p:cNvPicPr>
            <a:picLocks noChangeAspect="1"/>
          </p:cNvPicPr>
          <p:nvPr userDrawn="1"/>
        </p:nvPicPr>
        <p:blipFill>
          <a:blip r:embed="rId22"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6" name="Rectangle 15">
            <a:extLst>
              <a:ext uri="{FF2B5EF4-FFF2-40B4-BE49-F238E27FC236}">
                <a16:creationId xmlns:a16="http://schemas.microsoft.com/office/drawing/2014/main" id="{4E5AC306-4621-D24E-BCC1-AE83B588C9CB}"/>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6BB570-D699-654E-8DA4-EA64D6D02E1A}"/>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2894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lvl1pPr algn="l" defTabSz="914400" rtl="0" eaLnBrk="1" latinLnBrk="0" hangingPunct="1">
        <a:lnSpc>
          <a:spcPct val="90000"/>
        </a:lnSpc>
        <a:spcBef>
          <a:spcPct val="0"/>
        </a:spcBef>
        <a:buNone/>
        <a:defRPr sz="4000" i="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685801"/>
            <a:ext cx="10363200" cy="553999"/>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1219200" y="1828802"/>
            <a:ext cx="10363200" cy="276998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148778"/>
      </p:ext>
    </p:extLst>
  </p:cSld>
  <p:clrMap bg1="lt1" tx1="dk1" bg2="lt2" tx2="dk2" accent1="accent1" accent2="accent2" accent3="accent3" accent4="accent4" accent5="accent5" accent6="accent6" hlink="hlink" folHlink="folHlink"/>
  <p:sldLayoutIdLst>
    <p:sldLayoutId id="2147483718"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77" rtl="0" eaLnBrk="1" latinLnBrk="0" hangingPunct="1">
        <a:spcBef>
          <a:spcPct val="0"/>
        </a:spcBef>
        <a:buNone/>
        <a:defRPr sz="3600" kern="1200">
          <a:solidFill>
            <a:srgbClr val="9E7E38"/>
          </a:solidFill>
          <a:latin typeface="Arial" pitchFamily="34" charset="0"/>
          <a:ea typeface="+mj-ea"/>
          <a:cs typeface="Arial" pitchFamily="34" charset="0"/>
        </a:defRPr>
      </a:lvl1pPr>
    </p:titleStyle>
    <p:bodyStyle>
      <a:lvl1pPr marL="231769" indent="-231769" algn="l" defTabSz="914377" rtl="0" eaLnBrk="1" latinLnBrk="0" hangingPunct="1">
        <a:spcBef>
          <a:spcPts val="0"/>
        </a:spcBef>
        <a:spcAft>
          <a:spcPts val="1200"/>
        </a:spcAft>
        <a:buFont typeface="Arial" pitchFamily="34" charset="0"/>
        <a:buChar char="•"/>
        <a:defRPr sz="2800" kern="1200">
          <a:solidFill>
            <a:schemeClr val="tx1"/>
          </a:solidFill>
          <a:latin typeface="Arial" pitchFamily="34" charset="0"/>
          <a:ea typeface="+mn-ea"/>
          <a:cs typeface="Arial" pitchFamily="34" charset="0"/>
        </a:defRPr>
      </a:lvl1pPr>
      <a:lvl2pPr marL="457189" indent="-225420" algn="l" defTabSz="914377" rtl="0" eaLnBrk="1" latinLnBrk="0" hangingPunct="1">
        <a:spcBef>
          <a:spcPts val="0"/>
        </a:spcBef>
        <a:spcAft>
          <a:spcPts val="1200"/>
        </a:spcAft>
        <a:buFont typeface="Arial" pitchFamily="34" charset="0"/>
        <a:buChar char="•"/>
        <a:defRPr sz="2800" kern="1200">
          <a:solidFill>
            <a:schemeClr val="tx1"/>
          </a:solidFill>
          <a:latin typeface="Arial" pitchFamily="34" charset="0"/>
          <a:ea typeface="+mn-ea"/>
          <a:cs typeface="Arial" pitchFamily="34" charset="0"/>
        </a:defRPr>
      </a:lvl2pPr>
      <a:lvl3pPr marL="688957" indent="-231769" algn="l" defTabSz="914377" rtl="0" eaLnBrk="1" latinLnBrk="0" hangingPunct="1">
        <a:spcBef>
          <a:spcPts val="0"/>
        </a:spcBef>
        <a:spcAft>
          <a:spcPts val="1200"/>
        </a:spcAft>
        <a:buFont typeface="Arial" pitchFamily="34" charset="0"/>
        <a:buChar char="•"/>
        <a:defRPr sz="2800" kern="1200">
          <a:solidFill>
            <a:schemeClr val="tx1"/>
          </a:solidFill>
          <a:latin typeface="Arial" pitchFamily="34" charset="0"/>
          <a:ea typeface="+mn-ea"/>
          <a:cs typeface="Arial" pitchFamily="34" charset="0"/>
        </a:defRPr>
      </a:lvl3pPr>
      <a:lvl4pPr marL="914377" indent="-225420" algn="l" defTabSz="914377" rtl="0" eaLnBrk="1" latinLnBrk="0" hangingPunct="1">
        <a:spcBef>
          <a:spcPts val="0"/>
        </a:spcBef>
        <a:spcAft>
          <a:spcPts val="1200"/>
        </a:spcAft>
        <a:buFont typeface="Arial" pitchFamily="34" charset="0"/>
        <a:buChar char="•"/>
        <a:defRPr sz="2800" kern="1200">
          <a:solidFill>
            <a:schemeClr val="tx1"/>
          </a:solidFill>
          <a:latin typeface="Arial" pitchFamily="34" charset="0"/>
          <a:ea typeface="+mn-ea"/>
          <a:cs typeface="Arial" pitchFamily="34" charset="0"/>
        </a:defRPr>
      </a:lvl4pPr>
      <a:lvl5pPr marL="1146146" indent="-231769" algn="l" defTabSz="914377" rtl="0" eaLnBrk="1" latinLnBrk="0" hangingPunct="1">
        <a:spcBef>
          <a:spcPts val="0"/>
        </a:spcBef>
        <a:spcAft>
          <a:spcPts val="120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0ADD95-CDCF-EE40-B76C-E7FCDCA5BAD9}"/>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9F21AC6-A252-7644-B884-ACB58CD1CCB7}"/>
              </a:ext>
            </a:extLst>
          </p:cNvPr>
          <p:cNvSpPr>
            <a:spLocks noGrp="1"/>
          </p:cNvSpPr>
          <p:nvPr>
            <p:ph type="title"/>
          </p:nvPr>
        </p:nvSpPr>
        <p:spPr>
          <a:xfrm>
            <a:off x="441063" y="365125"/>
            <a:ext cx="1091273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788038B-5F29-7844-8213-73644E4DA18C}"/>
              </a:ext>
            </a:extLst>
          </p:cNvPr>
          <p:cNvSpPr>
            <a:spLocks noGrp="1"/>
          </p:cNvSpPr>
          <p:nvPr>
            <p:ph type="body" idx="1"/>
          </p:nvPr>
        </p:nvSpPr>
        <p:spPr>
          <a:xfrm>
            <a:off x="441063" y="1825625"/>
            <a:ext cx="109127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A57B0-C0A7-0244-8FAB-6359936604AE}"/>
              </a:ext>
            </a:extLst>
          </p:cNvPr>
          <p:cNvSpPr>
            <a:spLocks noGrp="1"/>
          </p:cNvSpPr>
          <p:nvPr>
            <p:ph type="dt" sz="half" idx="2"/>
          </p:nvPr>
        </p:nvSpPr>
        <p:spPr>
          <a:xfrm>
            <a:off x="8445551" y="6356350"/>
            <a:ext cx="567663"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EB2B0987-FA1E-0D4D-B90D-1DB99AFBF354}" type="datetime1">
              <a:rPr lang="en-US" smtClean="0"/>
              <a:t>3/16/2022</a:t>
            </a:fld>
            <a:endParaRPr lang="en-US"/>
          </a:p>
        </p:txBody>
      </p:sp>
      <p:sp>
        <p:nvSpPr>
          <p:cNvPr id="5" name="Footer Placeholder 4">
            <a:extLst>
              <a:ext uri="{FF2B5EF4-FFF2-40B4-BE49-F238E27FC236}">
                <a16:creationId xmlns:a16="http://schemas.microsoft.com/office/drawing/2014/main" id="{C206D32F-076B-F144-8A0F-E0D3957B931F}"/>
              </a:ext>
            </a:extLst>
          </p:cNvPr>
          <p:cNvSpPr>
            <a:spLocks noGrp="1"/>
          </p:cNvSpPr>
          <p:nvPr>
            <p:ph type="ftr" sz="quarter" idx="3"/>
          </p:nvPr>
        </p:nvSpPr>
        <p:spPr>
          <a:xfrm>
            <a:off x="9111728" y="6356350"/>
            <a:ext cx="2172146"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738FBC5C-138F-F242-A2E6-31AED252DA1C}"/>
              </a:ext>
            </a:extLst>
          </p:cNvPr>
          <p:cNvSpPr>
            <a:spLocks noGrp="1"/>
          </p:cNvSpPr>
          <p:nvPr>
            <p:ph type="sldNum" sz="quarter" idx="4"/>
          </p:nvPr>
        </p:nvSpPr>
        <p:spPr>
          <a:xfrm>
            <a:off x="7998308" y="6356350"/>
            <a:ext cx="348730"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76031BA5-4F67-3749-B404-0C5FC3D48CB8}" type="slidenum">
              <a:rPr lang="en-US" smtClean="0"/>
              <a:pPr/>
              <a:t>‹#›</a:t>
            </a:fld>
            <a:endParaRPr lang="en-US"/>
          </a:p>
        </p:txBody>
      </p:sp>
      <p:pic>
        <p:nvPicPr>
          <p:cNvPr id="14" name="Picture 13">
            <a:extLst>
              <a:ext uri="{FF2B5EF4-FFF2-40B4-BE49-F238E27FC236}">
                <a16:creationId xmlns:a16="http://schemas.microsoft.com/office/drawing/2014/main" id="{9B0DB38C-13B2-354C-9903-7A75101C1652}"/>
              </a:ext>
            </a:extLst>
          </p:cNvPr>
          <p:cNvPicPr>
            <a:picLocks noChangeAspect="1"/>
          </p:cNvPicPr>
          <p:nvPr userDrawn="1"/>
        </p:nvPicPr>
        <p:blipFill>
          <a:blip r:embed="rId22"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6" name="Rectangle 15">
            <a:extLst>
              <a:ext uri="{FF2B5EF4-FFF2-40B4-BE49-F238E27FC236}">
                <a16:creationId xmlns:a16="http://schemas.microsoft.com/office/drawing/2014/main" id="{4E5AC306-4621-D24E-BCC1-AE83B588C9CB}"/>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6BB570-D699-654E-8DA4-EA64D6D02E1A}"/>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80213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lvl1pPr algn="l" defTabSz="914400" rtl="0" eaLnBrk="1" latinLnBrk="0" hangingPunct="1">
        <a:lnSpc>
          <a:spcPct val="90000"/>
        </a:lnSpc>
        <a:spcBef>
          <a:spcPct val="0"/>
        </a:spcBef>
        <a:buNone/>
        <a:defRPr sz="4000" i="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mailto:ksb@abos.org" TargetMode="Externa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69086-7157-794A-963E-D7532ED92223}"/>
              </a:ext>
            </a:extLst>
          </p:cNvPr>
          <p:cNvSpPr>
            <a:spLocks noGrp="1"/>
          </p:cNvSpPr>
          <p:nvPr>
            <p:ph type="ctrTitle"/>
          </p:nvPr>
        </p:nvSpPr>
        <p:spPr/>
        <p:txBody>
          <a:bodyPr>
            <a:normAutofit fontScale="90000"/>
          </a:bodyPr>
          <a:lstStyle/>
          <a:p>
            <a:r>
              <a:rPr lang="en-US"/>
              <a:t>American Board of Orthopaedic Surgery Report to ARCOS:</a:t>
            </a:r>
            <a:br>
              <a:rPr lang="en-US"/>
            </a:br>
            <a:r>
              <a:rPr lang="en-US" sz="3100"/>
              <a:t>Graduate Medical Education Initiatives </a:t>
            </a:r>
          </a:p>
        </p:txBody>
      </p:sp>
      <p:sp>
        <p:nvSpPr>
          <p:cNvPr id="39" name="Text Placeholder 38">
            <a:extLst>
              <a:ext uri="{FF2B5EF4-FFF2-40B4-BE49-F238E27FC236}">
                <a16:creationId xmlns:a16="http://schemas.microsoft.com/office/drawing/2014/main" id="{071C0A5B-E388-3E44-926C-85C8586D23E8}"/>
              </a:ext>
            </a:extLst>
          </p:cNvPr>
          <p:cNvSpPr>
            <a:spLocks noGrp="1"/>
          </p:cNvSpPr>
          <p:nvPr>
            <p:ph type="body" sz="quarter" idx="13"/>
          </p:nvPr>
        </p:nvSpPr>
        <p:spPr>
          <a:xfrm>
            <a:off x="900113" y="3517368"/>
            <a:ext cx="10685083" cy="958379"/>
          </a:xfrm>
        </p:spPr>
        <p:txBody>
          <a:bodyPr>
            <a:normAutofit/>
          </a:bodyPr>
          <a:lstStyle/>
          <a:p>
            <a:r>
              <a:rPr lang="en-US"/>
              <a:t>Dr. David Martin, Executive Medical Director</a:t>
            </a:r>
            <a:br>
              <a:rPr lang="en-US"/>
            </a:br>
            <a:r>
              <a:rPr lang="en-US"/>
              <a:t>Sonya Parker, Certification Specialist and Part I Exam Specialist</a:t>
            </a:r>
            <a:br>
              <a:rPr lang="en-US"/>
            </a:br>
            <a:r>
              <a:rPr lang="en-US"/>
              <a:t>Mona Saniei, Graduate and Professional Education Specialist </a:t>
            </a:r>
          </a:p>
          <a:p>
            <a:endParaRPr lang="en-US"/>
          </a:p>
        </p:txBody>
      </p:sp>
    </p:spTree>
    <p:extLst>
      <p:ext uri="{BB962C8B-B14F-4D97-AF65-F5344CB8AC3E}">
        <p14:creationId xmlns:p14="http://schemas.microsoft.com/office/powerpoint/2010/main" val="30740407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4697B2-F079-894C-B861-EDC833084409}"/>
              </a:ext>
            </a:extLst>
          </p:cNvPr>
          <p:cNvSpPr>
            <a:spLocks noGrp="1"/>
          </p:cNvSpPr>
          <p:nvPr>
            <p:ph type="title"/>
          </p:nvPr>
        </p:nvSpPr>
        <p:spPr>
          <a:xfrm>
            <a:off x="234892" y="1709738"/>
            <a:ext cx="11786532" cy="2852737"/>
          </a:xfrm>
        </p:spPr>
        <p:txBody>
          <a:bodyPr/>
          <a:lstStyle/>
          <a:p>
            <a:r>
              <a:rPr lang="en-US"/>
              <a:t>ABOS Knowledge, Skills, and Behavior Program (ABOS KSB)</a:t>
            </a:r>
          </a:p>
        </p:txBody>
      </p:sp>
    </p:spTree>
    <p:extLst>
      <p:ext uri="{BB962C8B-B14F-4D97-AF65-F5344CB8AC3E}">
        <p14:creationId xmlns:p14="http://schemas.microsoft.com/office/powerpoint/2010/main" val="24671099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een sign with white text&#10;&#10;Description automatically generated with low confidence">
            <a:extLst>
              <a:ext uri="{FF2B5EF4-FFF2-40B4-BE49-F238E27FC236}">
                <a16:creationId xmlns:a16="http://schemas.microsoft.com/office/drawing/2014/main" id="{66C7E9EF-1A01-EE4B-8BC1-2C4C99BB11B8}"/>
              </a:ext>
            </a:extLst>
          </p:cNvPr>
          <p:cNvPicPr>
            <a:picLocks noChangeAspect="1"/>
          </p:cNvPicPr>
          <p:nvPr/>
        </p:nvPicPr>
        <p:blipFill>
          <a:blip r:embed="rId2"/>
          <a:stretch>
            <a:fillRect/>
          </a:stretch>
        </p:blipFill>
        <p:spPr>
          <a:xfrm>
            <a:off x="441063" y="1444186"/>
            <a:ext cx="6527009" cy="4351339"/>
          </a:xfrm>
          <a:prstGeom prst="rect">
            <a:avLst/>
          </a:prstGeom>
        </p:spPr>
      </p:pic>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About the ABOS KSB Program</a:t>
            </a:r>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a:xfrm>
            <a:off x="7057017" y="1581349"/>
            <a:ext cx="4693920" cy="4351338"/>
          </a:xfrm>
        </p:spPr>
        <p:txBody>
          <a:bodyPr>
            <a:normAutofit/>
          </a:bodyPr>
          <a:lstStyle/>
          <a:p>
            <a:pPr>
              <a:lnSpc>
                <a:spcPct val="100000"/>
              </a:lnSpc>
            </a:pPr>
            <a:r>
              <a:rPr lang="en-US" sz="2000"/>
              <a:t>System for measuring residents’ acquisition.</a:t>
            </a:r>
          </a:p>
          <a:p>
            <a:pPr lvl="1">
              <a:lnSpc>
                <a:spcPct val="100000"/>
              </a:lnSpc>
            </a:pPr>
            <a:r>
              <a:rPr lang="en-US" sz="1600"/>
              <a:t>Orthopaedic Knowledge</a:t>
            </a:r>
          </a:p>
          <a:p>
            <a:pPr lvl="1">
              <a:lnSpc>
                <a:spcPct val="100000"/>
              </a:lnSpc>
            </a:pPr>
            <a:r>
              <a:rPr lang="en-US" sz="1600"/>
              <a:t>Surgical Skills</a:t>
            </a:r>
          </a:p>
          <a:p>
            <a:pPr lvl="1">
              <a:lnSpc>
                <a:spcPct val="100000"/>
              </a:lnSpc>
            </a:pPr>
            <a:r>
              <a:rPr lang="en-US" sz="1600"/>
              <a:t>Professional Behavior </a:t>
            </a:r>
          </a:p>
          <a:p>
            <a:pPr>
              <a:lnSpc>
                <a:spcPct val="100000"/>
              </a:lnSpc>
            </a:pPr>
            <a:r>
              <a:rPr lang="en-US" sz="2000"/>
              <a:t>Evaluated with a validated instrument. </a:t>
            </a:r>
          </a:p>
          <a:p>
            <a:pPr>
              <a:lnSpc>
                <a:spcPct val="100000"/>
              </a:lnSpc>
            </a:pPr>
            <a:r>
              <a:rPr lang="en-US" sz="2000"/>
              <a:t>Documentation tool for Surgical Skills and Professional Behavior.</a:t>
            </a:r>
          </a:p>
        </p:txBody>
      </p:sp>
    </p:spTree>
    <p:extLst>
      <p:ext uri="{BB962C8B-B14F-4D97-AF65-F5344CB8AC3E}">
        <p14:creationId xmlns:p14="http://schemas.microsoft.com/office/powerpoint/2010/main" val="28415056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About the ABOS KSB Program</a:t>
            </a:r>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p:txBody>
          <a:bodyPr/>
          <a:lstStyle/>
          <a:p>
            <a:r>
              <a:rPr lang="en-US"/>
              <a:t>Key Benefits of the ABOS KSB Program:</a:t>
            </a:r>
            <a:br>
              <a:rPr lang="en-US"/>
            </a:br>
            <a:r>
              <a:rPr lang="en-US"/>
              <a:t> </a:t>
            </a:r>
          </a:p>
          <a:p>
            <a:pPr lvl="1"/>
            <a:r>
              <a:rPr lang="en-US"/>
              <a:t>Measures competency</a:t>
            </a:r>
            <a:br>
              <a:rPr lang="en-US"/>
            </a:br>
            <a:endParaRPr lang="en-US"/>
          </a:p>
          <a:p>
            <a:pPr lvl="1"/>
            <a:r>
              <a:rPr lang="en-US"/>
              <a:t>Provides real-time assessment</a:t>
            </a:r>
            <a:br>
              <a:rPr lang="en-US"/>
            </a:br>
            <a:endParaRPr lang="en-US"/>
          </a:p>
          <a:p>
            <a:pPr lvl="1"/>
            <a:r>
              <a:rPr lang="en-US"/>
              <a:t>Strengthens resident responsibility</a:t>
            </a:r>
          </a:p>
          <a:p>
            <a:pPr lvl="1"/>
            <a:endParaRPr lang="en-US"/>
          </a:p>
        </p:txBody>
      </p:sp>
      <p:sp>
        <p:nvSpPr>
          <p:cNvPr id="6" name="Text Placeholder 13">
            <a:extLst>
              <a:ext uri="{FF2B5EF4-FFF2-40B4-BE49-F238E27FC236}">
                <a16:creationId xmlns:a16="http://schemas.microsoft.com/office/drawing/2014/main" id="{69BD0334-F3A1-0D4C-854D-00924ABA7D53}"/>
              </a:ext>
            </a:extLst>
          </p:cNvPr>
          <p:cNvSpPr txBox="1">
            <a:spLocks/>
          </p:cNvSpPr>
          <p:nvPr/>
        </p:nvSpPr>
        <p:spPr>
          <a:xfrm>
            <a:off x="441325" y="1063100"/>
            <a:ext cx="10912475" cy="45402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a:solidFill>
                  <a:schemeClr val="accent2"/>
                </a:solidFill>
              </a:rPr>
              <a:t>Knowledge | Surgical Skills | Professional Behavior </a:t>
            </a:r>
          </a:p>
        </p:txBody>
      </p:sp>
    </p:spTree>
    <p:extLst>
      <p:ext uri="{BB962C8B-B14F-4D97-AF65-F5344CB8AC3E}">
        <p14:creationId xmlns:p14="http://schemas.microsoft.com/office/powerpoint/2010/main" val="4619188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p:txBody>
          <a:bodyPr/>
          <a:lstStyle/>
          <a:p>
            <a:r>
              <a:rPr lang="en-US" err="1"/>
              <a:t>Orthopaedic</a:t>
            </a:r>
            <a:r>
              <a:rPr lang="en-US"/>
              <a:t> Knowledge</a:t>
            </a:r>
          </a:p>
        </p:txBody>
      </p:sp>
      <p:sp>
        <p:nvSpPr>
          <p:cNvPr id="8" name="Content Placeholder 7">
            <a:extLst>
              <a:ext uri="{FF2B5EF4-FFF2-40B4-BE49-F238E27FC236}">
                <a16:creationId xmlns:a16="http://schemas.microsoft.com/office/drawing/2014/main" id="{D11E03F6-3B0D-214C-8D40-A05037E74394}"/>
              </a:ext>
            </a:extLst>
          </p:cNvPr>
          <p:cNvSpPr>
            <a:spLocks noGrp="1"/>
          </p:cNvSpPr>
          <p:nvPr>
            <p:ph idx="1"/>
          </p:nvPr>
        </p:nvSpPr>
        <p:spPr>
          <a:xfrm>
            <a:off x="441063" y="1825625"/>
            <a:ext cx="5059405" cy="4351338"/>
          </a:xfrm>
        </p:spPr>
        <p:txBody>
          <a:bodyPr/>
          <a:lstStyle/>
          <a:p>
            <a:r>
              <a:rPr lang="en-US" err="1"/>
              <a:t>Orthopaedic</a:t>
            </a:r>
            <a:r>
              <a:rPr lang="en-US"/>
              <a:t> Knowledge acquisition is measured yearly </a:t>
            </a:r>
            <a:br>
              <a:rPr lang="en-US"/>
            </a:br>
            <a:endParaRPr lang="en-US"/>
          </a:p>
          <a:p>
            <a:pPr lvl="1"/>
            <a:r>
              <a:rPr lang="en-US"/>
              <a:t>Annual Knowledge Assessment score (OITE results correlated with ABOS Part I standards)</a:t>
            </a:r>
          </a:p>
          <a:p>
            <a:pPr marL="0" indent="0">
              <a:buNone/>
            </a:pPr>
            <a:endParaRPr lang="en-US"/>
          </a:p>
        </p:txBody>
      </p:sp>
      <p:sp>
        <p:nvSpPr>
          <p:cNvPr id="14" name="Text Placeholder 13">
            <a:extLst>
              <a:ext uri="{FF2B5EF4-FFF2-40B4-BE49-F238E27FC236}">
                <a16:creationId xmlns:a16="http://schemas.microsoft.com/office/drawing/2014/main" id="{68829DBA-A636-7545-850B-FC72A5859DBB}"/>
              </a:ext>
            </a:extLst>
          </p:cNvPr>
          <p:cNvSpPr>
            <a:spLocks noGrp="1"/>
          </p:cNvSpPr>
          <p:nvPr>
            <p:ph type="body" sz="quarter" idx="13"/>
          </p:nvPr>
        </p:nvSpPr>
        <p:spPr/>
        <p:txBody>
          <a:bodyPr/>
          <a:lstStyle/>
          <a:p>
            <a:r>
              <a:rPr lang="en-US"/>
              <a:t>Measuring Competency</a:t>
            </a:r>
          </a:p>
        </p:txBody>
      </p:sp>
      <p:pic>
        <p:nvPicPr>
          <p:cNvPr id="6" name="Picture 5" descr="A picture containing person, indoor, judo&#10;&#10;Description automatically generated">
            <a:extLst>
              <a:ext uri="{FF2B5EF4-FFF2-40B4-BE49-F238E27FC236}">
                <a16:creationId xmlns:a16="http://schemas.microsoft.com/office/drawing/2014/main" id="{A6160700-7EBF-2A49-9DBA-59186D91E0FB}"/>
              </a:ext>
            </a:extLst>
          </p:cNvPr>
          <p:cNvPicPr>
            <a:picLocks noChangeAspect="1"/>
          </p:cNvPicPr>
          <p:nvPr/>
        </p:nvPicPr>
        <p:blipFill>
          <a:blip r:embed="rId2"/>
          <a:stretch>
            <a:fillRect/>
          </a:stretch>
        </p:blipFill>
        <p:spPr>
          <a:xfrm>
            <a:off x="6274192" y="1199271"/>
            <a:ext cx="5488563" cy="4459458"/>
          </a:xfrm>
          <a:prstGeom prst="rect">
            <a:avLst/>
          </a:prstGeom>
        </p:spPr>
      </p:pic>
    </p:spTree>
    <p:extLst>
      <p:ext uri="{BB962C8B-B14F-4D97-AF65-F5344CB8AC3E}">
        <p14:creationId xmlns:p14="http://schemas.microsoft.com/office/powerpoint/2010/main" val="10564052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p:txBody>
          <a:bodyPr/>
          <a:lstStyle/>
          <a:p>
            <a:r>
              <a:rPr lang="en-US" err="1"/>
              <a:t>Orthopaedic</a:t>
            </a:r>
            <a:r>
              <a:rPr lang="en-US"/>
              <a:t> Knowledge</a:t>
            </a:r>
          </a:p>
        </p:txBody>
      </p:sp>
      <p:sp>
        <p:nvSpPr>
          <p:cNvPr id="4" name="Content Placeholder 3">
            <a:extLst>
              <a:ext uri="{FF2B5EF4-FFF2-40B4-BE49-F238E27FC236}">
                <a16:creationId xmlns:a16="http://schemas.microsoft.com/office/drawing/2014/main" id="{911207DE-6460-0847-A66D-1737B476C88B}"/>
              </a:ext>
            </a:extLst>
          </p:cNvPr>
          <p:cNvSpPr>
            <a:spLocks noGrp="1"/>
          </p:cNvSpPr>
          <p:nvPr>
            <p:ph idx="1"/>
          </p:nvPr>
        </p:nvSpPr>
        <p:spPr>
          <a:xfrm>
            <a:off x="441064" y="1825625"/>
            <a:ext cx="3881554" cy="4351338"/>
          </a:xfrm>
        </p:spPr>
        <p:txBody>
          <a:bodyPr/>
          <a:lstStyle/>
          <a:p>
            <a:r>
              <a:rPr lang="en-US" sz="2400"/>
              <a:t>Residents participating in the program will have access to their own ABOS Resident Dashboard that tracks their progress and displays their scaled Orthopaedic In-Training Examination (OITE) scores. </a:t>
            </a:r>
          </a:p>
          <a:p>
            <a:endParaRPr lang="en-US"/>
          </a:p>
        </p:txBody>
      </p:sp>
      <p:sp>
        <p:nvSpPr>
          <p:cNvPr id="14" name="Text Placeholder 13">
            <a:extLst>
              <a:ext uri="{FF2B5EF4-FFF2-40B4-BE49-F238E27FC236}">
                <a16:creationId xmlns:a16="http://schemas.microsoft.com/office/drawing/2014/main" id="{68829DBA-A636-7545-850B-FC72A5859DBB}"/>
              </a:ext>
            </a:extLst>
          </p:cNvPr>
          <p:cNvSpPr>
            <a:spLocks noGrp="1"/>
          </p:cNvSpPr>
          <p:nvPr>
            <p:ph type="body" sz="quarter" idx="13"/>
          </p:nvPr>
        </p:nvSpPr>
        <p:spPr/>
        <p:txBody>
          <a:bodyPr/>
          <a:lstStyle/>
          <a:p>
            <a:r>
              <a:rPr lang="en-US"/>
              <a:t>Measuring Competency</a:t>
            </a:r>
          </a:p>
        </p:txBody>
      </p:sp>
      <p:pic>
        <p:nvPicPr>
          <p:cNvPr id="5" name="Picture 4">
            <a:extLst>
              <a:ext uri="{FF2B5EF4-FFF2-40B4-BE49-F238E27FC236}">
                <a16:creationId xmlns:a16="http://schemas.microsoft.com/office/drawing/2014/main" id="{715CD3B5-ACA3-4550-B945-E7F135C04CD1}"/>
              </a:ext>
            </a:extLst>
          </p:cNvPr>
          <p:cNvPicPr>
            <a:picLocks noChangeAspect="1"/>
          </p:cNvPicPr>
          <p:nvPr/>
        </p:nvPicPr>
        <p:blipFill>
          <a:blip r:embed="rId2"/>
          <a:stretch>
            <a:fillRect/>
          </a:stretch>
        </p:blipFill>
        <p:spPr>
          <a:xfrm>
            <a:off x="6787742" y="632350"/>
            <a:ext cx="3733800" cy="5162550"/>
          </a:xfrm>
          <a:prstGeom prst="rect">
            <a:avLst/>
          </a:prstGeom>
        </p:spPr>
      </p:pic>
    </p:spTree>
    <p:extLst>
      <p:ext uri="{BB962C8B-B14F-4D97-AF65-F5344CB8AC3E}">
        <p14:creationId xmlns:p14="http://schemas.microsoft.com/office/powerpoint/2010/main" val="27615816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p:txBody>
          <a:bodyPr/>
          <a:lstStyle/>
          <a:p>
            <a:r>
              <a:rPr lang="en-US"/>
              <a:t>Surgical Skills</a:t>
            </a:r>
          </a:p>
        </p:txBody>
      </p:sp>
      <p:sp>
        <p:nvSpPr>
          <p:cNvPr id="4" name="Content Placeholder 3">
            <a:extLst>
              <a:ext uri="{FF2B5EF4-FFF2-40B4-BE49-F238E27FC236}">
                <a16:creationId xmlns:a16="http://schemas.microsoft.com/office/drawing/2014/main" id="{EA14996A-7715-D540-9FAE-2B2D44E32836}"/>
              </a:ext>
            </a:extLst>
          </p:cNvPr>
          <p:cNvSpPr>
            <a:spLocks noGrp="1"/>
          </p:cNvSpPr>
          <p:nvPr>
            <p:ph idx="1"/>
          </p:nvPr>
        </p:nvSpPr>
        <p:spPr>
          <a:xfrm>
            <a:off x="441063" y="1825625"/>
            <a:ext cx="5654937" cy="4351338"/>
          </a:xfrm>
        </p:spPr>
        <p:txBody>
          <a:bodyPr>
            <a:normAutofit/>
          </a:bodyPr>
          <a:lstStyle/>
          <a:p>
            <a:pPr marL="171450" indent="-171450"/>
            <a:r>
              <a:rPr lang="en-US" sz="2000"/>
              <a:t>Residents can use their smartphone or computer to request an attending surgeon’s evaluation up to 48 hours from the date of procedure. </a:t>
            </a:r>
            <a:br>
              <a:rPr lang="en-US" sz="2000"/>
            </a:br>
            <a:endParaRPr lang="en-US" sz="2000">
              <a:latin typeface="Calibri" panose="020F0502020204030204" pitchFamily="34" charset="0"/>
              <a:cs typeface="Calibri" panose="020F0502020204030204" pitchFamily="34" charset="0"/>
            </a:endParaRPr>
          </a:p>
          <a:p>
            <a:r>
              <a:rPr lang="en-US" sz="2000"/>
              <a:t>Faculty Members immediately receive a text or email to complete the evaluation. </a:t>
            </a:r>
            <a:br>
              <a:rPr lang="en-US" sz="2000"/>
            </a:br>
            <a:endParaRPr lang="en-US" sz="2000"/>
          </a:p>
          <a:p>
            <a:r>
              <a:rPr lang="en-US" sz="2000"/>
              <a:t>After the evaluation, residents can immediately review areas of strength and improvement for each procedure. </a:t>
            </a:r>
            <a:endParaRPr lang="en-US" sz="2000">
              <a:latin typeface="Calibri" panose="020F0502020204030204" pitchFamily="34" charset="0"/>
              <a:cs typeface="Calibri" panose="020F0502020204030204" pitchFamily="34" charset="0"/>
            </a:endParaRPr>
          </a:p>
          <a:p>
            <a:pPr marL="0" indent="0">
              <a:buNone/>
            </a:pPr>
            <a:endParaRPr lang="en-US"/>
          </a:p>
        </p:txBody>
      </p:sp>
      <p:sp>
        <p:nvSpPr>
          <p:cNvPr id="14" name="Text Placeholder 13">
            <a:extLst>
              <a:ext uri="{FF2B5EF4-FFF2-40B4-BE49-F238E27FC236}">
                <a16:creationId xmlns:a16="http://schemas.microsoft.com/office/drawing/2014/main" id="{68829DBA-A636-7545-850B-FC72A5859DBB}"/>
              </a:ext>
            </a:extLst>
          </p:cNvPr>
          <p:cNvSpPr>
            <a:spLocks noGrp="1"/>
          </p:cNvSpPr>
          <p:nvPr>
            <p:ph type="body" sz="quarter" idx="13"/>
          </p:nvPr>
        </p:nvSpPr>
        <p:spPr/>
        <p:txBody>
          <a:bodyPr/>
          <a:lstStyle/>
          <a:p>
            <a:r>
              <a:rPr lang="en-US"/>
              <a:t>Real-Time Assessment</a:t>
            </a:r>
          </a:p>
        </p:txBody>
      </p:sp>
      <p:sp>
        <p:nvSpPr>
          <p:cNvPr id="7" name="Content Placeholder 12">
            <a:extLst>
              <a:ext uri="{FF2B5EF4-FFF2-40B4-BE49-F238E27FC236}">
                <a16:creationId xmlns:a16="http://schemas.microsoft.com/office/drawing/2014/main" id="{A516104E-8A92-E84C-A792-FB07D43168D4}"/>
              </a:ext>
            </a:extLst>
          </p:cNvPr>
          <p:cNvSpPr txBox="1">
            <a:spLocks/>
          </p:cNvSpPr>
          <p:nvPr/>
        </p:nvSpPr>
        <p:spPr>
          <a:xfrm>
            <a:off x="441063" y="2141536"/>
            <a:ext cx="109127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8" name="Picture 7" descr="Calendar&#10;&#10;Description automatically generated">
            <a:extLst>
              <a:ext uri="{FF2B5EF4-FFF2-40B4-BE49-F238E27FC236}">
                <a16:creationId xmlns:a16="http://schemas.microsoft.com/office/drawing/2014/main" id="{6F435327-594A-324B-BD47-B701CB5828CF}"/>
              </a:ext>
            </a:extLst>
          </p:cNvPr>
          <p:cNvPicPr>
            <a:picLocks noChangeAspect="1"/>
          </p:cNvPicPr>
          <p:nvPr/>
        </p:nvPicPr>
        <p:blipFill>
          <a:blip r:embed="rId3"/>
          <a:stretch>
            <a:fillRect/>
          </a:stretch>
        </p:blipFill>
        <p:spPr>
          <a:xfrm>
            <a:off x="6471887" y="365126"/>
            <a:ext cx="2517734" cy="5035467"/>
          </a:xfrm>
          <a:prstGeom prst="rect">
            <a:avLst/>
          </a:prstGeom>
        </p:spPr>
      </p:pic>
      <p:pic>
        <p:nvPicPr>
          <p:cNvPr id="10" name="Picture 9" descr="Table&#10;&#10;Description automatically generated">
            <a:extLst>
              <a:ext uri="{FF2B5EF4-FFF2-40B4-BE49-F238E27FC236}">
                <a16:creationId xmlns:a16="http://schemas.microsoft.com/office/drawing/2014/main" id="{6960EA90-A84C-AE41-9C8D-9D5E4FFEE9C6}"/>
              </a:ext>
            </a:extLst>
          </p:cNvPr>
          <p:cNvPicPr>
            <a:picLocks noChangeAspect="1"/>
          </p:cNvPicPr>
          <p:nvPr/>
        </p:nvPicPr>
        <p:blipFill>
          <a:blip r:embed="rId4"/>
          <a:stretch>
            <a:fillRect/>
          </a:stretch>
        </p:blipFill>
        <p:spPr>
          <a:xfrm>
            <a:off x="8836067" y="957604"/>
            <a:ext cx="2517733" cy="5035465"/>
          </a:xfrm>
          <a:prstGeom prst="rect">
            <a:avLst/>
          </a:prstGeom>
        </p:spPr>
      </p:pic>
    </p:spTree>
    <p:extLst>
      <p:ext uri="{BB962C8B-B14F-4D97-AF65-F5344CB8AC3E}">
        <p14:creationId xmlns:p14="http://schemas.microsoft.com/office/powerpoint/2010/main" val="12649795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Surgical Skills Assessment </a:t>
            </a:r>
          </a:p>
        </p:txBody>
      </p:sp>
      <p:pic>
        <p:nvPicPr>
          <p:cNvPr id="4" name="Content Placeholder 7">
            <a:extLst>
              <a:ext uri="{FF2B5EF4-FFF2-40B4-BE49-F238E27FC236}">
                <a16:creationId xmlns:a16="http://schemas.microsoft.com/office/drawing/2014/main" id="{B34413F9-701A-49FA-A401-2B98EC8B2907}"/>
              </a:ext>
            </a:extLst>
          </p:cNvPr>
          <p:cNvPicPr>
            <a:picLocks noGrp="1" noChangeAspect="1"/>
          </p:cNvPicPr>
          <p:nvPr>
            <p:ph idx="1"/>
          </p:nvPr>
        </p:nvPicPr>
        <p:blipFill>
          <a:blip r:embed="rId2"/>
          <a:srcRect/>
          <a:stretch/>
        </p:blipFill>
        <p:spPr>
          <a:xfrm>
            <a:off x="735806" y="1622557"/>
            <a:ext cx="10720387" cy="37897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153111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a:xfrm>
            <a:off x="326763" y="365125"/>
            <a:ext cx="11569962" cy="1325563"/>
          </a:xfrm>
        </p:spPr>
        <p:txBody>
          <a:bodyPr>
            <a:normAutofit/>
          </a:bodyPr>
          <a:lstStyle/>
          <a:p>
            <a:r>
              <a:rPr lang="en-US"/>
              <a:t>Surgical Skills and Professional Behavior</a:t>
            </a:r>
          </a:p>
        </p:txBody>
      </p:sp>
      <p:pic>
        <p:nvPicPr>
          <p:cNvPr id="9" name="Content Placeholder 6">
            <a:extLst>
              <a:ext uri="{FF2B5EF4-FFF2-40B4-BE49-F238E27FC236}">
                <a16:creationId xmlns:a16="http://schemas.microsoft.com/office/drawing/2014/main" id="{8B95C72F-BA0A-40B1-9D4D-C3B65C4083E8}"/>
              </a:ext>
            </a:extLst>
          </p:cNvPr>
          <p:cNvPicPr>
            <a:picLocks noGrp="1" noChangeAspect="1"/>
          </p:cNvPicPr>
          <p:nvPr>
            <p:ph idx="1"/>
          </p:nvPr>
        </p:nvPicPr>
        <p:blipFill>
          <a:blip r:embed="rId3"/>
          <a:srcRect/>
          <a:stretch/>
        </p:blipFill>
        <p:spPr>
          <a:xfrm>
            <a:off x="904461" y="2174853"/>
            <a:ext cx="10160936" cy="207674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573054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a:xfrm>
            <a:off x="441063" y="681037"/>
            <a:ext cx="10912737" cy="630234"/>
          </a:xfrm>
        </p:spPr>
        <p:txBody>
          <a:bodyPr/>
          <a:lstStyle/>
          <a:p>
            <a:r>
              <a:rPr lang="en-US"/>
              <a:t>Professional Behavior</a:t>
            </a:r>
            <a:endParaRPr lang="en-US" sz="5400"/>
          </a:p>
        </p:txBody>
      </p:sp>
      <p:sp>
        <p:nvSpPr>
          <p:cNvPr id="13" name="Content Placeholder 12">
            <a:extLst>
              <a:ext uri="{FF2B5EF4-FFF2-40B4-BE49-F238E27FC236}">
                <a16:creationId xmlns:a16="http://schemas.microsoft.com/office/drawing/2014/main" id="{667650F8-B912-E446-9D7B-973DEB4913E8}"/>
              </a:ext>
            </a:extLst>
          </p:cNvPr>
          <p:cNvSpPr>
            <a:spLocks noGrp="1"/>
          </p:cNvSpPr>
          <p:nvPr>
            <p:ph idx="1"/>
          </p:nvPr>
        </p:nvSpPr>
        <p:spPr>
          <a:xfrm>
            <a:off x="441064" y="1825625"/>
            <a:ext cx="6860068" cy="4351338"/>
          </a:xfrm>
        </p:spPr>
        <p:txBody>
          <a:bodyPr>
            <a:normAutofit fontScale="92500"/>
          </a:bodyPr>
          <a:lstStyle/>
          <a:p>
            <a:pPr marL="0" indent="0">
              <a:buNone/>
            </a:pPr>
            <a:r>
              <a:rPr lang="en-US" sz="2400"/>
              <a:t>The ABOS has developed a Professional Behavior tool that allows program directors and faculty members the opportunity to evaluate the professional behavior of orthopaedic residents in five domains: </a:t>
            </a:r>
          </a:p>
          <a:p>
            <a:pPr marL="0" indent="0">
              <a:buNone/>
            </a:pPr>
            <a:endParaRPr lang="en-US" sz="2400"/>
          </a:p>
          <a:p>
            <a:pPr marL="457200" indent="-457200">
              <a:buAutoNum type="arabicPeriod"/>
            </a:pPr>
            <a:r>
              <a:rPr lang="en-US" sz="2400"/>
              <a:t>Ethical behavior</a:t>
            </a:r>
          </a:p>
          <a:p>
            <a:pPr marL="457200" indent="-457200">
              <a:buAutoNum type="arabicPeriod"/>
            </a:pPr>
            <a:r>
              <a:rPr lang="en-US" sz="2400"/>
              <a:t>Communication</a:t>
            </a:r>
          </a:p>
          <a:p>
            <a:pPr marL="457200" indent="-457200">
              <a:buAutoNum type="arabicPeriod"/>
            </a:pPr>
            <a:r>
              <a:rPr lang="en-US" sz="2400"/>
              <a:t>Interaction</a:t>
            </a:r>
          </a:p>
          <a:p>
            <a:pPr marL="457200" indent="-457200">
              <a:buAutoNum type="arabicPeriod"/>
            </a:pPr>
            <a:r>
              <a:rPr lang="en-US" sz="2400"/>
              <a:t>Reliability</a:t>
            </a:r>
          </a:p>
          <a:p>
            <a:pPr marL="457200" indent="-457200">
              <a:buAutoNum type="arabicPeriod"/>
            </a:pPr>
            <a:r>
              <a:rPr lang="en-US" sz="2400"/>
              <a:t>Self-assessment.</a:t>
            </a:r>
            <a:br>
              <a:rPr lang="en-US"/>
            </a:br>
            <a:endParaRPr lang="en-US"/>
          </a:p>
          <a:p>
            <a:pPr marL="457200" lvl="1" indent="0">
              <a:buNone/>
            </a:pPr>
            <a:endParaRPr lang="en-US" sz="2800"/>
          </a:p>
          <a:p>
            <a:pPr lvl="1"/>
            <a:endParaRPr lang="en-US"/>
          </a:p>
          <a:p>
            <a:pPr lvl="2"/>
            <a:endParaRPr lang="en-US" sz="2800"/>
          </a:p>
          <a:p>
            <a:pPr marL="914400" lvl="2" indent="0">
              <a:buNone/>
            </a:pP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0A18DEFC-5E2D-724B-BA2E-128AD945FBD5}"/>
              </a:ext>
            </a:extLst>
          </p:cNvPr>
          <p:cNvPicPr>
            <a:picLocks noChangeAspect="1"/>
          </p:cNvPicPr>
          <p:nvPr/>
        </p:nvPicPr>
        <p:blipFill>
          <a:blip r:embed="rId2"/>
          <a:stretch>
            <a:fillRect/>
          </a:stretch>
        </p:blipFill>
        <p:spPr>
          <a:xfrm>
            <a:off x="7497568" y="492370"/>
            <a:ext cx="3526618" cy="5511800"/>
          </a:xfrm>
          <a:prstGeom prst="rect">
            <a:avLst/>
          </a:prstGeom>
        </p:spPr>
      </p:pic>
    </p:spTree>
    <p:extLst>
      <p:ext uri="{BB962C8B-B14F-4D97-AF65-F5344CB8AC3E}">
        <p14:creationId xmlns:p14="http://schemas.microsoft.com/office/powerpoint/2010/main" val="1471004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a:xfrm>
            <a:off x="441063" y="681037"/>
            <a:ext cx="10912737" cy="630234"/>
          </a:xfrm>
        </p:spPr>
        <p:txBody>
          <a:bodyPr/>
          <a:lstStyle/>
          <a:p>
            <a:r>
              <a:rPr lang="en-US"/>
              <a:t>Professional Behavior Assessments</a:t>
            </a:r>
            <a:endParaRPr lang="en-US" sz="5400"/>
          </a:p>
        </p:txBody>
      </p:sp>
      <p:sp>
        <p:nvSpPr>
          <p:cNvPr id="13" name="Content Placeholder 12">
            <a:extLst>
              <a:ext uri="{FF2B5EF4-FFF2-40B4-BE49-F238E27FC236}">
                <a16:creationId xmlns:a16="http://schemas.microsoft.com/office/drawing/2014/main" id="{667650F8-B912-E446-9D7B-973DEB4913E8}"/>
              </a:ext>
            </a:extLst>
          </p:cNvPr>
          <p:cNvSpPr>
            <a:spLocks noGrp="1"/>
          </p:cNvSpPr>
          <p:nvPr>
            <p:ph idx="1"/>
          </p:nvPr>
        </p:nvSpPr>
        <p:spPr/>
        <p:txBody>
          <a:bodyPr>
            <a:normAutofit/>
          </a:bodyPr>
          <a:lstStyle/>
          <a:p>
            <a:pPr marL="285750" indent="-285750"/>
            <a:r>
              <a:rPr lang="en-US" sz="3200"/>
              <a:t>There are two types of ABOS Professional Behavior Assessments:</a:t>
            </a:r>
            <a:br>
              <a:rPr lang="en-US" sz="2400"/>
            </a:br>
            <a:endParaRPr lang="en-US" sz="2400"/>
          </a:p>
          <a:p>
            <a:pPr marL="742950" lvl="1" indent="-285750"/>
            <a:r>
              <a:rPr lang="en-US" sz="2800"/>
              <a:t>End-of-Rotation assessment with each faculty member</a:t>
            </a:r>
          </a:p>
          <a:p>
            <a:pPr marL="742950" lvl="1" indent="-285750"/>
            <a:endParaRPr lang="en-US" sz="2800"/>
          </a:p>
          <a:p>
            <a:pPr marL="742950" lvl="1" indent="-285750"/>
            <a:r>
              <a:rPr lang="en-US" sz="2800"/>
              <a:t>360-Evaluation once a year</a:t>
            </a:r>
            <a:br>
              <a:rPr lang="en-US" sz="2000"/>
            </a:br>
            <a:endParaRPr lang="en-US"/>
          </a:p>
          <a:p>
            <a:pPr lvl="2"/>
            <a:endParaRPr lang="en-US" sz="2800"/>
          </a:p>
          <a:p>
            <a:pPr marL="914400" lvl="2" indent="0">
              <a:buNone/>
            </a:pPr>
            <a:endParaRPr lang="en-US"/>
          </a:p>
        </p:txBody>
      </p:sp>
    </p:spTree>
    <p:extLst>
      <p:ext uri="{BB962C8B-B14F-4D97-AF65-F5344CB8AC3E}">
        <p14:creationId xmlns:p14="http://schemas.microsoft.com/office/powerpoint/2010/main" val="39552966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ABOS Mission Statement</a:t>
            </a:r>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p:txBody>
          <a:bodyPr/>
          <a:lstStyle/>
          <a:p>
            <a:pPr marL="0" indent="0" algn="ctr">
              <a:lnSpc>
                <a:spcPct val="150000"/>
              </a:lnSpc>
              <a:buNone/>
            </a:pPr>
            <a:r>
              <a:rPr lang="en-US" b="1"/>
              <a:t>To ensure safe, ethical, and effective practice of orthopaedic surgery, the ABOS maintains the highest standards for education, practice, and conduct through examination, certification, and maintenance of certification for the benefit of the public.</a:t>
            </a:r>
          </a:p>
        </p:txBody>
      </p:sp>
    </p:spTree>
    <p:extLst>
      <p:ext uri="{BB962C8B-B14F-4D97-AF65-F5344CB8AC3E}">
        <p14:creationId xmlns:p14="http://schemas.microsoft.com/office/powerpoint/2010/main" val="12609964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Professional Behavior Assessment</a:t>
            </a:r>
          </a:p>
        </p:txBody>
      </p:sp>
      <p:pic>
        <p:nvPicPr>
          <p:cNvPr id="6" name="Content Placeholder 6">
            <a:extLst>
              <a:ext uri="{FF2B5EF4-FFF2-40B4-BE49-F238E27FC236}">
                <a16:creationId xmlns:a16="http://schemas.microsoft.com/office/drawing/2014/main" id="{1259F1DA-6B74-4314-BD8E-EA195A5B9FAB}"/>
              </a:ext>
            </a:extLst>
          </p:cNvPr>
          <p:cNvPicPr>
            <a:picLocks noGrp="1" noChangeAspect="1"/>
          </p:cNvPicPr>
          <p:nvPr>
            <p:ph idx="1"/>
          </p:nvPr>
        </p:nvPicPr>
        <p:blipFill>
          <a:blip r:embed="rId2"/>
          <a:srcRect/>
          <a:stretch/>
        </p:blipFill>
        <p:spPr>
          <a:xfrm>
            <a:off x="1458913" y="1381125"/>
            <a:ext cx="9287092" cy="43991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000269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890CF66E-2679-E14A-BC10-E40BAFDE6542}"/>
              </a:ext>
            </a:extLst>
          </p:cNvPr>
          <p:cNvPicPr>
            <a:picLocks noChangeAspect="1"/>
          </p:cNvPicPr>
          <p:nvPr/>
        </p:nvPicPr>
        <p:blipFill>
          <a:blip r:embed="rId2"/>
          <a:stretch>
            <a:fillRect/>
          </a:stretch>
        </p:blipFill>
        <p:spPr>
          <a:xfrm>
            <a:off x="6246810" y="1311271"/>
            <a:ext cx="5275526" cy="4563671"/>
          </a:xfrm>
          <a:prstGeom prst="rect">
            <a:avLst/>
          </a:prstGeom>
        </p:spPr>
      </p:pic>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a:xfrm>
            <a:off x="441063" y="681037"/>
            <a:ext cx="10912737" cy="630234"/>
          </a:xfrm>
        </p:spPr>
        <p:txBody>
          <a:bodyPr/>
          <a:lstStyle/>
          <a:p>
            <a:r>
              <a:rPr lang="en-US"/>
              <a:t>Program Directors/Program Coordinators</a:t>
            </a:r>
            <a:endParaRPr lang="en-US" sz="5400" b="1"/>
          </a:p>
        </p:txBody>
      </p:sp>
      <p:sp>
        <p:nvSpPr>
          <p:cNvPr id="13" name="Content Placeholder 12">
            <a:extLst>
              <a:ext uri="{FF2B5EF4-FFF2-40B4-BE49-F238E27FC236}">
                <a16:creationId xmlns:a16="http://schemas.microsoft.com/office/drawing/2014/main" id="{667650F8-B912-E446-9D7B-973DEB4913E8}"/>
              </a:ext>
            </a:extLst>
          </p:cNvPr>
          <p:cNvSpPr>
            <a:spLocks noGrp="1"/>
          </p:cNvSpPr>
          <p:nvPr>
            <p:ph idx="1"/>
          </p:nvPr>
        </p:nvSpPr>
        <p:spPr>
          <a:xfrm>
            <a:off x="441064" y="1825625"/>
            <a:ext cx="5654936" cy="4351338"/>
          </a:xfrm>
        </p:spPr>
        <p:txBody>
          <a:bodyPr>
            <a:normAutofit/>
          </a:bodyPr>
          <a:lstStyle/>
          <a:p>
            <a:r>
              <a:rPr lang="en-US" sz="2300"/>
              <a:t>View the status of Surgical Skills and Professional Behavior Assessments</a:t>
            </a:r>
          </a:p>
          <a:p>
            <a:pPr marL="0" indent="0">
              <a:buNone/>
            </a:pPr>
            <a:endParaRPr lang="en-US" sz="2300"/>
          </a:p>
          <a:p>
            <a:r>
              <a:rPr lang="en-US" sz="2300"/>
              <a:t>Program directors are notified via email, of any resident with a low score in any of the five domains of the Professional Behavior.</a:t>
            </a:r>
            <a:endParaRPr lang="en-US" sz="2400">
              <a:latin typeface="Calibri" panose="020F0502020204030204" pitchFamily="34" charset="0"/>
              <a:cs typeface="Calibri" panose="020F0502020204030204" pitchFamily="34" charset="0"/>
            </a:endParaRPr>
          </a:p>
          <a:p>
            <a:pPr lvl="2"/>
            <a:endParaRPr lang="en-US" sz="2800"/>
          </a:p>
          <a:p>
            <a:pPr marL="914400" lvl="2" indent="0">
              <a:buNone/>
            </a:pPr>
            <a:endParaRPr lang="en-US"/>
          </a:p>
        </p:txBody>
      </p:sp>
    </p:spTree>
    <p:extLst>
      <p:ext uri="{BB962C8B-B14F-4D97-AF65-F5344CB8AC3E}">
        <p14:creationId xmlns:p14="http://schemas.microsoft.com/office/powerpoint/2010/main" val="26437796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p:txBody>
          <a:bodyPr/>
          <a:lstStyle/>
          <a:p>
            <a:r>
              <a:rPr lang="en-US"/>
              <a:t>Program Directors/Program Coordinators</a:t>
            </a:r>
          </a:p>
        </p:txBody>
      </p:sp>
      <p:sp>
        <p:nvSpPr>
          <p:cNvPr id="14" name="Text Placeholder 13">
            <a:extLst>
              <a:ext uri="{FF2B5EF4-FFF2-40B4-BE49-F238E27FC236}">
                <a16:creationId xmlns:a16="http://schemas.microsoft.com/office/drawing/2014/main" id="{68829DBA-A636-7545-850B-FC72A5859DBB}"/>
              </a:ext>
            </a:extLst>
          </p:cNvPr>
          <p:cNvSpPr>
            <a:spLocks noGrp="1"/>
          </p:cNvSpPr>
          <p:nvPr>
            <p:ph type="body" sz="quarter" idx="13"/>
          </p:nvPr>
        </p:nvSpPr>
        <p:spPr>
          <a:xfrm>
            <a:off x="441325" y="978524"/>
            <a:ext cx="10912475" cy="454025"/>
          </a:xfrm>
        </p:spPr>
        <p:txBody>
          <a:bodyPr/>
          <a:lstStyle/>
          <a:p>
            <a:r>
              <a:rPr lang="en-US"/>
              <a:t>ABOS KSB Program Maps To Milestones 2.0</a:t>
            </a:r>
          </a:p>
        </p:txBody>
      </p:sp>
      <p:sp>
        <p:nvSpPr>
          <p:cNvPr id="7" name="Content Placeholder 12">
            <a:extLst>
              <a:ext uri="{FF2B5EF4-FFF2-40B4-BE49-F238E27FC236}">
                <a16:creationId xmlns:a16="http://schemas.microsoft.com/office/drawing/2014/main" id="{A516104E-8A92-E84C-A792-FB07D43168D4}"/>
              </a:ext>
            </a:extLst>
          </p:cNvPr>
          <p:cNvSpPr txBox="1">
            <a:spLocks/>
          </p:cNvSpPr>
          <p:nvPr/>
        </p:nvSpPr>
        <p:spPr>
          <a:xfrm>
            <a:off x="441063" y="1869740"/>
            <a:ext cx="109127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The ABOS KSB Program can help in completion of the ACGME Milestones 2.0 Program. </a:t>
            </a:r>
          </a:p>
          <a:p>
            <a:pPr marL="0" indent="0">
              <a:buNone/>
            </a:pPr>
            <a:endParaRPr lang="en-US" sz="2400"/>
          </a:p>
          <a:p>
            <a:r>
              <a:rPr lang="en-US" sz="2400"/>
              <a:t>ABOS KSB can provide data for completing some of the Patient Care Milestones: </a:t>
            </a:r>
          </a:p>
          <a:p>
            <a:pPr lvl="1"/>
            <a:r>
              <a:rPr lang="en-US" sz="2000"/>
              <a:t>Operative Management</a:t>
            </a:r>
          </a:p>
          <a:p>
            <a:pPr lvl="1"/>
            <a:r>
              <a:rPr lang="en-US" sz="2000"/>
              <a:t>Professional Behavior</a:t>
            </a:r>
          </a:p>
          <a:p>
            <a:pPr lvl="1"/>
            <a:r>
              <a:rPr lang="en-US" sz="2000"/>
              <a:t>Practice-Based Learning and Improvement</a:t>
            </a:r>
          </a:p>
          <a:p>
            <a:pPr lvl="1"/>
            <a:r>
              <a:rPr lang="en-US" sz="2000"/>
              <a:t>Professionalism</a:t>
            </a:r>
          </a:p>
          <a:p>
            <a:pPr lvl="1"/>
            <a:r>
              <a:rPr lang="en-US" sz="2000"/>
              <a:t>Interpersonal and Communication Skills </a:t>
            </a:r>
          </a:p>
          <a:p>
            <a:endParaRPr lang="en-US"/>
          </a:p>
        </p:txBody>
      </p:sp>
    </p:spTree>
    <p:extLst>
      <p:ext uri="{BB962C8B-B14F-4D97-AF65-F5344CB8AC3E}">
        <p14:creationId xmlns:p14="http://schemas.microsoft.com/office/powerpoint/2010/main" val="41274586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E37858-8B23-4F1E-8FEE-FFB5216FC6D3}"/>
              </a:ext>
            </a:extLst>
          </p:cNvPr>
          <p:cNvSpPr>
            <a:spLocks noGrp="1"/>
          </p:cNvSpPr>
          <p:nvPr>
            <p:ph type="title"/>
          </p:nvPr>
        </p:nvSpPr>
        <p:spPr/>
        <p:txBody>
          <a:bodyPr/>
          <a:lstStyle/>
          <a:p>
            <a:r>
              <a:rPr lang="en-US"/>
              <a:t>ABOS KSB Milestones Report</a:t>
            </a:r>
          </a:p>
        </p:txBody>
      </p:sp>
      <p:pic>
        <p:nvPicPr>
          <p:cNvPr id="3" name="Content Placeholder 2" descr="Graphical user interface, text, application&#10;&#10;Description automatically generated">
            <a:extLst>
              <a:ext uri="{FF2B5EF4-FFF2-40B4-BE49-F238E27FC236}">
                <a16:creationId xmlns:a16="http://schemas.microsoft.com/office/drawing/2014/main" id="{0AAA913E-7981-4983-AB98-6AC92403DF00}"/>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29850" y="1519382"/>
            <a:ext cx="10332300" cy="4576618"/>
          </a:xfrm>
        </p:spPr>
      </p:pic>
    </p:spTree>
    <p:extLst>
      <p:ext uri="{BB962C8B-B14F-4D97-AF65-F5344CB8AC3E}">
        <p14:creationId xmlns:p14="http://schemas.microsoft.com/office/powerpoint/2010/main" val="15778376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E37858-8B23-4F1E-8FEE-FFB5216FC6D3}"/>
              </a:ext>
            </a:extLst>
          </p:cNvPr>
          <p:cNvSpPr>
            <a:spLocks noGrp="1"/>
          </p:cNvSpPr>
          <p:nvPr>
            <p:ph type="title"/>
          </p:nvPr>
        </p:nvSpPr>
        <p:spPr/>
        <p:txBody>
          <a:bodyPr/>
          <a:lstStyle/>
          <a:p>
            <a:r>
              <a:rPr lang="en-US"/>
              <a:t>ABOS KSB Milestones Report</a:t>
            </a:r>
          </a:p>
        </p:txBody>
      </p:sp>
      <p:pic>
        <p:nvPicPr>
          <p:cNvPr id="2" name="Content Placeholder 1">
            <a:extLst>
              <a:ext uri="{FF2B5EF4-FFF2-40B4-BE49-F238E27FC236}">
                <a16:creationId xmlns:a16="http://schemas.microsoft.com/office/drawing/2014/main" id="{E2CFFDC5-2D3E-4B14-A711-FC4CF23F676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387552" y="1228436"/>
            <a:ext cx="9416896" cy="4747491"/>
          </a:xfrm>
          <a:prstGeom prst="rect">
            <a:avLst/>
          </a:prstGeom>
        </p:spPr>
      </p:pic>
    </p:spTree>
    <p:extLst>
      <p:ext uri="{BB962C8B-B14F-4D97-AF65-F5344CB8AC3E}">
        <p14:creationId xmlns:p14="http://schemas.microsoft.com/office/powerpoint/2010/main" val="8582942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E37858-8B23-4F1E-8FEE-FFB5216FC6D3}"/>
              </a:ext>
            </a:extLst>
          </p:cNvPr>
          <p:cNvSpPr>
            <a:spLocks noGrp="1"/>
          </p:cNvSpPr>
          <p:nvPr>
            <p:ph type="title"/>
          </p:nvPr>
        </p:nvSpPr>
        <p:spPr/>
        <p:txBody>
          <a:bodyPr/>
          <a:lstStyle/>
          <a:p>
            <a:r>
              <a:rPr lang="en-US"/>
              <a:t>ABOS KSB Milestones Report</a:t>
            </a:r>
          </a:p>
        </p:txBody>
      </p:sp>
      <p:pic>
        <p:nvPicPr>
          <p:cNvPr id="2" name="Content Placeholder 1">
            <a:extLst>
              <a:ext uri="{FF2B5EF4-FFF2-40B4-BE49-F238E27FC236}">
                <a16:creationId xmlns:a16="http://schemas.microsoft.com/office/drawing/2014/main" id="{5BC0E69E-3A62-4662-B0C6-596F63DF5FC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808496" y="1330037"/>
            <a:ext cx="10575007" cy="4396508"/>
          </a:xfrm>
          <a:prstGeom prst="rect">
            <a:avLst/>
          </a:prstGeom>
        </p:spPr>
      </p:pic>
    </p:spTree>
    <p:extLst>
      <p:ext uri="{BB962C8B-B14F-4D97-AF65-F5344CB8AC3E}">
        <p14:creationId xmlns:p14="http://schemas.microsoft.com/office/powerpoint/2010/main" val="14325597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a:xfrm>
            <a:off x="441063" y="726073"/>
            <a:ext cx="10912737" cy="630234"/>
          </a:xfrm>
        </p:spPr>
        <p:txBody>
          <a:bodyPr/>
          <a:lstStyle/>
          <a:p>
            <a:r>
              <a:rPr lang="en-US"/>
              <a:t>FAQs</a:t>
            </a:r>
            <a:endParaRPr lang="en-US" sz="5400"/>
          </a:p>
        </p:txBody>
      </p:sp>
      <p:sp>
        <p:nvSpPr>
          <p:cNvPr id="7" name="Content Placeholder 12">
            <a:extLst>
              <a:ext uri="{FF2B5EF4-FFF2-40B4-BE49-F238E27FC236}">
                <a16:creationId xmlns:a16="http://schemas.microsoft.com/office/drawing/2014/main" id="{A516104E-8A92-E84C-A792-FB07D43168D4}"/>
              </a:ext>
            </a:extLst>
          </p:cNvPr>
          <p:cNvSpPr txBox="1">
            <a:spLocks/>
          </p:cNvSpPr>
          <p:nvPr/>
        </p:nvSpPr>
        <p:spPr>
          <a:xfrm>
            <a:off x="441063" y="1689266"/>
            <a:ext cx="79158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accent2"/>
                </a:solidFill>
              </a:rPr>
              <a:t>Is participation mandatory?</a:t>
            </a:r>
          </a:p>
          <a:p>
            <a:pPr marL="0" indent="0">
              <a:buNone/>
            </a:pPr>
            <a:endParaRPr lang="en-US" sz="2400"/>
          </a:p>
          <a:p>
            <a:r>
              <a:rPr lang="en-US" sz="2200"/>
              <a:t>Currently, participation is voluntary. </a:t>
            </a:r>
            <a:br>
              <a:rPr lang="en-US" sz="2200"/>
            </a:br>
            <a:endParaRPr lang="en-US" sz="2200"/>
          </a:p>
          <a:p>
            <a:r>
              <a:rPr lang="en-US" sz="2200"/>
              <a:t>Widespread participation is encouraged to provide useful documentation for residents and residency programs regarding progress towards competency. </a:t>
            </a:r>
          </a:p>
          <a:p>
            <a:pPr marL="0" indent="0">
              <a:buNone/>
            </a:pPr>
            <a:endParaRPr lang="en-US" sz="2200"/>
          </a:p>
        </p:txBody>
      </p:sp>
      <p:pic>
        <p:nvPicPr>
          <p:cNvPr id="5" name="Graphic 4" descr="Badge Question Mark outline">
            <a:extLst>
              <a:ext uri="{FF2B5EF4-FFF2-40B4-BE49-F238E27FC236}">
                <a16:creationId xmlns:a16="http://schemas.microsoft.com/office/drawing/2014/main" id="{A69261EA-F9D8-4AAF-AC58-19F868D5A4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76445" y="1769688"/>
            <a:ext cx="2355051" cy="2355051"/>
          </a:xfrm>
          <a:prstGeom prst="rect">
            <a:avLst/>
          </a:prstGeom>
        </p:spPr>
      </p:pic>
    </p:spTree>
    <p:extLst>
      <p:ext uri="{BB962C8B-B14F-4D97-AF65-F5344CB8AC3E}">
        <p14:creationId xmlns:p14="http://schemas.microsoft.com/office/powerpoint/2010/main" val="14105889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a:xfrm>
            <a:off x="441063" y="726073"/>
            <a:ext cx="10912737" cy="630234"/>
          </a:xfrm>
        </p:spPr>
        <p:txBody>
          <a:bodyPr/>
          <a:lstStyle/>
          <a:p>
            <a:r>
              <a:rPr lang="en-US"/>
              <a:t>FAQs</a:t>
            </a:r>
            <a:endParaRPr lang="en-US" sz="5400"/>
          </a:p>
        </p:txBody>
      </p:sp>
      <p:sp>
        <p:nvSpPr>
          <p:cNvPr id="7" name="Content Placeholder 12">
            <a:extLst>
              <a:ext uri="{FF2B5EF4-FFF2-40B4-BE49-F238E27FC236}">
                <a16:creationId xmlns:a16="http://schemas.microsoft.com/office/drawing/2014/main" id="{A516104E-8A92-E84C-A792-FB07D43168D4}"/>
              </a:ext>
            </a:extLst>
          </p:cNvPr>
          <p:cNvSpPr txBox="1">
            <a:spLocks/>
          </p:cNvSpPr>
          <p:nvPr/>
        </p:nvSpPr>
        <p:spPr>
          <a:xfrm>
            <a:off x="441064" y="1689266"/>
            <a:ext cx="795058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accent2"/>
                </a:solidFill>
              </a:rPr>
              <a:t>How much does the program cost? </a:t>
            </a:r>
          </a:p>
          <a:p>
            <a:pPr marL="0" indent="0">
              <a:buNone/>
            </a:pPr>
            <a:endParaRPr lang="en-US" sz="2400"/>
          </a:p>
          <a:p>
            <a:r>
              <a:rPr lang="en-US" sz="2400"/>
              <a:t>The cost of the program is borne by the ABOS. There is no cost to programs or residents other than time.</a:t>
            </a:r>
            <a:endParaRPr lang="en-US"/>
          </a:p>
        </p:txBody>
      </p:sp>
      <p:pic>
        <p:nvPicPr>
          <p:cNvPr id="5" name="Graphic 4" descr="Badge Question Mark outline">
            <a:extLst>
              <a:ext uri="{FF2B5EF4-FFF2-40B4-BE49-F238E27FC236}">
                <a16:creationId xmlns:a16="http://schemas.microsoft.com/office/drawing/2014/main" id="{72F9530E-3CFA-4DB9-A97E-02FFA56D6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76445" y="1769688"/>
            <a:ext cx="2355051" cy="2355051"/>
          </a:xfrm>
          <a:prstGeom prst="rect">
            <a:avLst/>
          </a:prstGeom>
        </p:spPr>
      </p:pic>
    </p:spTree>
    <p:extLst>
      <p:ext uri="{BB962C8B-B14F-4D97-AF65-F5344CB8AC3E}">
        <p14:creationId xmlns:p14="http://schemas.microsoft.com/office/powerpoint/2010/main" val="5832395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a:xfrm>
            <a:off x="441063" y="726073"/>
            <a:ext cx="10912737" cy="630234"/>
          </a:xfrm>
        </p:spPr>
        <p:txBody>
          <a:bodyPr/>
          <a:lstStyle/>
          <a:p>
            <a:r>
              <a:rPr lang="en-US"/>
              <a:t>FAQs</a:t>
            </a:r>
            <a:endParaRPr lang="en-US" sz="5400"/>
          </a:p>
        </p:txBody>
      </p:sp>
      <p:sp>
        <p:nvSpPr>
          <p:cNvPr id="7" name="Content Placeholder 12">
            <a:extLst>
              <a:ext uri="{FF2B5EF4-FFF2-40B4-BE49-F238E27FC236}">
                <a16:creationId xmlns:a16="http://schemas.microsoft.com/office/drawing/2014/main" id="{A516104E-8A92-E84C-A792-FB07D43168D4}"/>
              </a:ext>
            </a:extLst>
          </p:cNvPr>
          <p:cNvSpPr txBox="1">
            <a:spLocks/>
          </p:cNvSpPr>
          <p:nvPr/>
        </p:nvSpPr>
        <p:spPr>
          <a:xfrm>
            <a:off x="441063" y="1689266"/>
            <a:ext cx="78232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2"/>
                </a:solidFill>
              </a:rPr>
              <a:t>Who makes the decision on the duration of a resident’s program? </a:t>
            </a:r>
          </a:p>
          <a:p>
            <a:pPr marL="0" indent="0">
              <a:buNone/>
            </a:pPr>
            <a:endParaRPr lang="en-US"/>
          </a:p>
          <a:p>
            <a:r>
              <a:rPr lang="en-US"/>
              <a:t>Consistent with ACGME guidelines, the program chair and program director retain full discretion on the content, evaluation, and length of an individual resident’s education. </a:t>
            </a:r>
          </a:p>
          <a:p>
            <a:pPr marL="0" indent="0">
              <a:buNone/>
            </a:pPr>
            <a:endParaRPr lang="en-US"/>
          </a:p>
        </p:txBody>
      </p:sp>
      <p:pic>
        <p:nvPicPr>
          <p:cNvPr id="3" name="Graphic 2" descr="Badge Question Mark outline">
            <a:extLst>
              <a:ext uri="{FF2B5EF4-FFF2-40B4-BE49-F238E27FC236}">
                <a16:creationId xmlns:a16="http://schemas.microsoft.com/office/drawing/2014/main" id="{24926124-4404-4599-AD3F-23CC874D3D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76445" y="1769688"/>
            <a:ext cx="2355051" cy="2355051"/>
          </a:xfrm>
          <a:prstGeom prst="rect">
            <a:avLst/>
          </a:prstGeom>
        </p:spPr>
      </p:pic>
    </p:spTree>
    <p:extLst>
      <p:ext uri="{BB962C8B-B14F-4D97-AF65-F5344CB8AC3E}">
        <p14:creationId xmlns:p14="http://schemas.microsoft.com/office/powerpoint/2010/main" val="38968093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a:xfrm>
            <a:off x="441063" y="556740"/>
            <a:ext cx="10912737" cy="630234"/>
          </a:xfrm>
        </p:spPr>
        <p:txBody>
          <a:bodyPr/>
          <a:lstStyle/>
          <a:p>
            <a:r>
              <a:rPr lang="en-US"/>
              <a:t>Resident Perspective</a:t>
            </a:r>
            <a:endParaRPr lang="en-US" sz="5400"/>
          </a:p>
        </p:txBody>
      </p:sp>
      <p:pic>
        <p:nvPicPr>
          <p:cNvPr id="3" name="ABOS KSB, Resident.mp4" descr="ABOS KSB, Resident.mp4">
            <a:hlinkClick r:id="" action="ppaction://media"/>
            <a:extLst>
              <a:ext uri="{FF2B5EF4-FFF2-40B4-BE49-F238E27FC236}">
                <a16:creationId xmlns:a16="http://schemas.microsoft.com/office/drawing/2014/main" id="{F707306A-784B-224A-BDF7-D81BA507D9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4729" y="1418947"/>
            <a:ext cx="8062541" cy="4535180"/>
          </a:xfrm>
          <a:prstGeom prst="rect">
            <a:avLst/>
          </a:prstGeom>
        </p:spPr>
      </p:pic>
    </p:spTree>
    <p:extLst>
      <p:ext uri="{BB962C8B-B14F-4D97-AF65-F5344CB8AC3E}">
        <p14:creationId xmlns:p14="http://schemas.microsoft.com/office/powerpoint/2010/main" val="23948046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From the ABOS Guiding Principles:</a:t>
            </a:r>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a:xfrm>
            <a:off x="441063" y="2506662"/>
            <a:ext cx="10912737" cy="4351338"/>
          </a:xfrm>
        </p:spPr>
        <p:txBody>
          <a:bodyPr>
            <a:normAutofit/>
          </a:bodyPr>
          <a:lstStyle/>
          <a:p>
            <a:pPr marL="0" marR="0" lvl="0" indent="0" algn="ctr" defTabSz="914400" rtl="0" eaLnBrk="1" fontAlgn="auto" latinLnBrk="0" hangingPunct="1">
              <a:lnSpc>
                <a:spcPct val="150000"/>
              </a:lnSpc>
              <a:spcBef>
                <a:spcPts val="1000"/>
              </a:spcBef>
              <a:spcAft>
                <a:spcPts val="0"/>
              </a:spcAft>
              <a:buClr>
                <a:srgbClr val="26B0EC"/>
              </a:buClr>
              <a:buSzTx/>
              <a:buFont typeface="Arial" panose="020B0604020202020204" pitchFamily="34" charset="0"/>
              <a:buNone/>
              <a:tabLst/>
              <a:defRPr/>
            </a:pPr>
            <a:r>
              <a:rPr kumimoji="0" lang="en-US" sz="3200" b="1" i="0" u="none" strike="noStrike" kern="1200" cap="none" spc="0" normalizeH="0" baseline="0" noProof="0">
                <a:ln>
                  <a:noFill/>
                </a:ln>
                <a:solidFill>
                  <a:srgbClr val="363736"/>
                </a:solidFill>
                <a:effectLst/>
                <a:uLnTx/>
                <a:uFillTx/>
                <a:latin typeface="Georgia" panose="02040502050405020303"/>
                <a:ea typeface="+mn-ea"/>
                <a:cs typeface="+mn-cs"/>
              </a:rPr>
              <a:t>The ABOS believes that there is no place for bias or discrimination within the field of orthopaedic surgery or within our organization.</a:t>
            </a:r>
          </a:p>
        </p:txBody>
      </p:sp>
    </p:spTree>
    <p:extLst>
      <p:ext uri="{BB962C8B-B14F-4D97-AF65-F5344CB8AC3E}">
        <p14:creationId xmlns:p14="http://schemas.microsoft.com/office/powerpoint/2010/main" val="7243103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a:xfrm>
            <a:off x="441063" y="726073"/>
            <a:ext cx="10912737" cy="630234"/>
          </a:xfrm>
        </p:spPr>
        <p:txBody>
          <a:bodyPr/>
          <a:lstStyle/>
          <a:p>
            <a:r>
              <a:rPr lang="en-US"/>
              <a:t>Getting Started</a:t>
            </a:r>
            <a:endParaRPr lang="en-US" sz="5400"/>
          </a:p>
        </p:txBody>
      </p:sp>
      <p:sp>
        <p:nvSpPr>
          <p:cNvPr id="7" name="Content Placeholder 12">
            <a:extLst>
              <a:ext uri="{FF2B5EF4-FFF2-40B4-BE49-F238E27FC236}">
                <a16:creationId xmlns:a16="http://schemas.microsoft.com/office/drawing/2014/main" id="{A516104E-8A92-E84C-A792-FB07D43168D4}"/>
              </a:ext>
            </a:extLst>
          </p:cNvPr>
          <p:cNvSpPr txBox="1">
            <a:spLocks/>
          </p:cNvSpPr>
          <p:nvPr/>
        </p:nvSpPr>
        <p:spPr>
          <a:xfrm>
            <a:off x="441063" y="1689266"/>
            <a:ext cx="109127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Contact Mona Saniei, </a:t>
            </a:r>
            <a:r>
              <a:rPr lang="en-US" sz="3600">
                <a:hlinkClick r:id="rId2"/>
              </a:rPr>
              <a:t>ksb@abos.org</a:t>
            </a:r>
            <a:r>
              <a:rPr lang="en-US" sz="3600"/>
              <a:t> </a:t>
            </a:r>
          </a:p>
          <a:p>
            <a:pPr lvl="1"/>
            <a:r>
              <a:rPr lang="en-US" sz="3200"/>
              <a:t>Onboarding Materials</a:t>
            </a:r>
          </a:p>
          <a:p>
            <a:pPr lvl="1"/>
            <a:r>
              <a:rPr lang="en-US" sz="3200"/>
              <a:t>Access to Program Director/Program Coordinator Portal</a:t>
            </a:r>
          </a:p>
          <a:p>
            <a:pPr lvl="1"/>
            <a:r>
              <a:rPr lang="en-US" sz="3200"/>
              <a:t>Schedule onboarding zoom meeting (Program Leadership Only or All Leadership/Resident/Faculty)</a:t>
            </a:r>
            <a:br>
              <a:rPr lang="en-US" sz="3600"/>
            </a:br>
            <a:endParaRPr lang="en-US" sz="3600"/>
          </a:p>
          <a:p>
            <a:endParaRPr lang="en-US"/>
          </a:p>
        </p:txBody>
      </p:sp>
    </p:spTree>
    <p:extLst>
      <p:ext uri="{BB962C8B-B14F-4D97-AF65-F5344CB8AC3E}">
        <p14:creationId xmlns:p14="http://schemas.microsoft.com/office/powerpoint/2010/main" val="26784000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E2F1-3BB0-4E8B-B85D-A4B324BF1427}"/>
              </a:ext>
            </a:extLst>
          </p:cNvPr>
          <p:cNvSpPr>
            <a:spLocks noGrp="1"/>
          </p:cNvSpPr>
          <p:nvPr>
            <p:ph type="title"/>
          </p:nvPr>
        </p:nvSpPr>
        <p:spPr/>
        <p:txBody>
          <a:bodyPr/>
          <a:lstStyle/>
          <a:p>
            <a:r>
              <a:rPr lang="en-US"/>
              <a:t>www.abos.org/abosksb</a:t>
            </a:r>
          </a:p>
        </p:txBody>
      </p:sp>
      <p:pic>
        <p:nvPicPr>
          <p:cNvPr id="5" name="Content Placeholder 4">
            <a:extLst>
              <a:ext uri="{FF2B5EF4-FFF2-40B4-BE49-F238E27FC236}">
                <a16:creationId xmlns:a16="http://schemas.microsoft.com/office/drawing/2014/main" id="{254F003C-C9BC-4206-8DBB-D521AA009C99}"/>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65535" y="1134443"/>
            <a:ext cx="10466426" cy="5026755"/>
          </a:xfrm>
          <a:ln>
            <a:solidFill>
              <a:schemeClr val="tx1"/>
            </a:solidFill>
          </a:ln>
        </p:spPr>
      </p:pic>
    </p:spTree>
    <p:extLst>
      <p:ext uri="{BB962C8B-B14F-4D97-AF65-F5344CB8AC3E}">
        <p14:creationId xmlns:p14="http://schemas.microsoft.com/office/powerpoint/2010/main" val="26615205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4697B2-F079-894C-B861-EDC833084409}"/>
              </a:ext>
            </a:extLst>
          </p:cNvPr>
          <p:cNvSpPr>
            <a:spLocks noGrp="1"/>
          </p:cNvSpPr>
          <p:nvPr>
            <p:ph type="title"/>
          </p:nvPr>
        </p:nvSpPr>
        <p:spPr/>
        <p:txBody>
          <a:bodyPr/>
          <a:lstStyle/>
          <a:p>
            <a:r>
              <a:rPr lang="en-US"/>
              <a:t>Resident Dashboard</a:t>
            </a:r>
          </a:p>
        </p:txBody>
      </p:sp>
    </p:spTree>
    <p:extLst>
      <p:ext uri="{BB962C8B-B14F-4D97-AF65-F5344CB8AC3E}">
        <p14:creationId xmlns:p14="http://schemas.microsoft.com/office/powerpoint/2010/main" val="460728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E1B2C3-9930-AF40-94D0-5EDA21E144BC}"/>
              </a:ext>
            </a:extLst>
          </p:cNvPr>
          <p:cNvSpPr>
            <a:spLocks noGrp="1"/>
          </p:cNvSpPr>
          <p:nvPr>
            <p:ph type="title"/>
          </p:nvPr>
        </p:nvSpPr>
        <p:spPr/>
        <p:txBody>
          <a:bodyPr/>
          <a:lstStyle/>
          <a:p>
            <a:r>
              <a:rPr lang="en-US"/>
              <a:t>Resident Dashboard</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54F8F880-3DAA-4AAC-AF7A-077E4AF9C570}"/>
              </a:ext>
            </a:extLst>
          </p:cNvPr>
          <p:cNvPicPr>
            <a:picLocks noChangeAspect="1"/>
          </p:cNvPicPr>
          <p:nvPr/>
        </p:nvPicPr>
        <p:blipFill rotWithShape="1">
          <a:blip r:embed="rId2"/>
          <a:srcRect l="19326" t="15284" r="19588" b="15367"/>
          <a:stretch/>
        </p:blipFill>
        <p:spPr>
          <a:xfrm>
            <a:off x="441063" y="1375794"/>
            <a:ext cx="6098797" cy="3481432"/>
          </a:xfrm>
          <a:prstGeom prst="rect">
            <a:avLst/>
          </a:prstGeom>
          <a:ln>
            <a:noFill/>
          </a:ln>
          <a:effectLst>
            <a:outerShdw blurRad="190500" algn="tl" rotWithShape="0">
              <a:srgbClr val="000000">
                <a:alpha val="70000"/>
              </a:srgbClr>
            </a:outerShdw>
          </a:effectLst>
        </p:spPr>
      </p:pic>
      <p:sp>
        <p:nvSpPr>
          <p:cNvPr id="9" name="Content Placeholder 14">
            <a:extLst>
              <a:ext uri="{FF2B5EF4-FFF2-40B4-BE49-F238E27FC236}">
                <a16:creationId xmlns:a16="http://schemas.microsoft.com/office/drawing/2014/main" id="{4C15CE8F-412A-4A62-882A-ED87272B7197}"/>
              </a:ext>
            </a:extLst>
          </p:cNvPr>
          <p:cNvSpPr txBox="1">
            <a:spLocks/>
          </p:cNvSpPr>
          <p:nvPr/>
        </p:nvSpPr>
        <p:spPr>
          <a:xfrm>
            <a:off x="6851009" y="1375794"/>
            <a:ext cx="5259388" cy="368458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Longitudinal Progress </a:t>
            </a:r>
          </a:p>
          <a:p>
            <a:pPr lvl="1"/>
            <a:r>
              <a:rPr lang="en-US"/>
              <a:t>Multi-Purpose</a:t>
            </a:r>
          </a:p>
          <a:p>
            <a:pPr lvl="2"/>
            <a:r>
              <a:rPr lang="en-US"/>
              <a:t>Rules and Procedures </a:t>
            </a:r>
          </a:p>
          <a:p>
            <a:pPr lvl="2"/>
            <a:r>
              <a:rPr lang="en-US"/>
              <a:t>Link to Resident Assessment Request Portal</a:t>
            </a:r>
          </a:p>
          <a:p>
            <a:pPr lvl="2"/>
            <a:r>
              <a:rPr lang="en-US"/>
              <a:t>Surgical Skills Assessment Ratings</a:t>
            </a:r>
          </a:p>
          <a:p>
            <a:pPr lvl="2"/>
            <a:r>
              <a:rPr lang="en-US"/>
              <a:t>Professional Behavior Assessment Ratings</a:t>
            </a:r>
          </a:p>
          <a:p>
            <a:pPr lvl="2"/>
            <a:r>
              <a:rPr lang="en-US"/>
              <a:t>OITE Performance</a:t>
            </a:r>
          </a:p>
          <a:p>
            <a:pPr lvl="2"/>
            <a:r>
              <a:rPr lang="en-US"/>
              <a:t>Orthopaedic Education Requirements</a:t>
            </a:r>
          </a:p>
        </p:txBody>
      </p:sp>
    </p:spTree>
    <p:extLst>
      <p:ext uri="{BB962C8B-B14F-4D97-AF65-F5344CB8AC3E}">
        <p14:creationId xmlns:p14="http://schemas.microsoft.com/office/powerpoint/2010/main" val="27844411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C3DE-BAD7-4B06-9323-1C4539BAA64D}"/>
              </a:ext>
            </a:extLst>
          </p:cNvPr>
          <p:cNvSpPr>
            <a:spLocks noGrp="1"/>
          </p:cNvSpPr>
          <p:nvPr>
            <p:ph type="title"/>
          </p:nvPr>
        </p:nvSpPr>
        <p:spPr/>
        <p:txBody>
          <a:bodyPr/>
          <a:lstStyle/>
          <a:p>
            <a:r>
              <a:rPr lang="en-US"/>
              <a:t>Surgical Skills Assessments </a:t>
            </a:r>
          </a:p>
        </p:txBody>
      </p:sp>
      <p:pic>
        <p:nvPicPr>
          <p:cNvPr id="5" name="Content Placeholder 4" descr="A picture containing chart&#10;&#10;Description automatically generated">
            <a:extLst>
              <a:ext uri="{FF2B5EF4-FFF2-40B4-BE49-F238E27FC236}">
                <a16:creationId xmlns:a16="http://schemas.microsoft.com/office/drawing/2014/main" id="{E101E879-CA9E-48F0-8B10-23225525FD65}"/>
              </a:ext>
            </a:extLst>
          </p:cNvPr>
          <p:cNvPicPr>
            <a:picLocks noGrp="1" noChangeAspect="1"/>
          </p:cNvPicPr>
          <p:nvPr>
            <p:ph idx="1"/>
          </p:nvPr>
        </p:nvPicPr>
        <p:blipFill>
          <a:blip r:embed="rId2"/>
          <a:stretch>
            <a:fillRect/>
          </a:stretch>
        </p:blipFill>
        <p:spPr>
          <a:xfrm>
            <a:off x="1068256" y="1514483"/>
            <a:ext cx="9658350" cy="4000500"/>
          </a:xfrm>
        </p:spPr>
      </p:pic>
    </p:spTree>
    <p:extLst>
      <p:ext uri="{BB962C8B-B14F-4D97-AF65-F5344CB8AC3E}">
        <p14:creationId xmlns:p14="http://schemas.microsoft.com/office/powerpoint/2010/main" val="87034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C3DE-BAD7-4B06-9323-1C4539BAA64D}"/>
              </a:ext>
            </a:extLst>
          </p:cNvPr>
          <p:cNvSpPr>
            <a:spLocks noGrp="1"/>
          </p:cNvSpPr>
          <p:nvPr>
            <p:ph type="title"/>
          </p:nvPr>
        </p:nvSpPr>
        <p:spPr/>
        <p:txBody>
          <a:bodyPr/>
          <a:lstStyle/>
          <a:p>
            <a:r>
              <a:rPr lang="en-US"/>
              <a:t>Professional Behavior Assessments</a:t>
            </a:r>
          </a:p>
        </p:txBody>
      </p:sp>
      <p:pic>
        <p:nvPicPr>
          <p:cNvPr id="5" name="Content Placeholder 4" descr="Chart&#10;&#10;Description automatically generated">
            <a:extLst>
              <a:ext uri="{FF2B5EF4-FFF2-40B4-BE49-F238E27FC236}">
                <a16:creationId xmlns:a16="http://schemas.microsoft.com/office/drawing/2014/main" id="{78FBB48D-B8EA-42EE-B61B-0591EE660268}"/>
              </a:ext>
            </a:extLst>
          </p:cNvPr>
          <p:cNvPicPr>
            <a:picLocks noGrp="1" noChangeAspect="1"/>
          </p:cNvPicPr>
          <p:nvPr>
            <p:ph idx="1"/>
          </p:nvPr>
        </p:nvPicPr>
        <p:blipFill>
          <a:blip r:embed="rId2"/>
          <a:stretch>
            <a:fillRect/>
          </a:stretch>
        </p:blipFill>
        <p:spPr>
          <a:xfrm>
            <a:off x="441063" y="1253331"/>
            <a:ext cx="8914505" cy="4351338"/>
          </a:xfrm>
        </p:spPr>
      </p:pic>
      <p:sp>
        <p:nvSpPr>
          <p:cNvPr id="6" name="TextBox 5">
            <a:extLst>
              <a:ext uri="{FF2B5EF4-FFF2-40B4-BE49-F238E27FC236}">
                <a16:creationId xmlns:a16="http://schemas.microsoft.com/office/drawing/2014/main" id="{DE23B5E5-E492-451B-A7B6-DBE5C6269E79}"/>
              </a:ext>
            </a:extLst>
          </p:cNvPr>
          <p:cNvSpPr txBox="1"/>
          <p:nvPr/>
        </p:nvSpPr>
        <p:spPr>
          <a:xfrm>
            <a:off x="9259503" y="1690688"/>
            <a:ext cx="2675823"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Note: Residents only see previous year’s Professional Behavior ratings. </a:t>
            </a:r>
          </a:p>
        </p:txBody>
      </p:sp>
    </p:spTree>
    <p:extLst>
      <p:ext uri="{BB962C8B-B14F-4D97-AF65-F5344CB8AC3E}">
        <p14:creationId xmlns:p14="http://schemas.microsoft.com/office/powerpoint/2010/main" val="41283811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C3DE-BAD7-4B06-9323-1C4539BAA64D}"/>
              </a:ext>
            </a:extLst>
          </p:cNvPr>
          <p:cNvSpPr>
            <a:spLocks noGrp="1"/>
          </p:cNvSpPr>
          <p:nvPr>
            <p:ph type="title"/>
          </p:nvPr>
        </p:nvSpPr>
        <p:spPr/>
        <p:txBody>
          <a:bodyPr/>
          <a:lstStyle/>
          <a:p>
            <a:r>
              <a:rPr lang="en-US"/>
              <a:t>How can I get this for my residents?</a:t>
            </a:r>
          </a:p>
        </p:txBody>
      </p:sp>
      <p:sp>
        <p:nvSpPr>
          <p:cNvPr id="3" name="Content Placeholder 2">
            <a:extLst>
              <a:ext uri="{FF2B5EF4-FFF2-40B4-BE49-F238E27FC236}">
                <a16:creationId xmlns:a16="http://schemas.microsoft.com/office/drawing/2014/main" id="{F542EDEF-E925-4ADA-B4FD-5DEA08A839E0}"/>
              </a:ext>
            </a:extLst>
          </p:cNvPr>
          <p:cNvSpPr>
            <a:spLocks noGrp="1"/>
          </p:cNvSpPr>
          <p:nvPr>
            <p:ph idx="1"/>
          </p:nvPr>
        </p:nvSpPr>
        <p:spPr/>
        <p:txBody>
          <a:bodyPr/>
          <a:lstStyle/>
          <a:p>
            <a:r>
              <a:rPr lang="en-US"/>
              <a:t>You must use the KSB Portal, even if your program is not actively participating in KSB. </a:t>
            </a:r>
          </a:p>
          <a:p>
            <a:endParaRPr lang="en-US"/>
          </a:p>
        </p:txBody>
      </p:sp>
    </p:spTree>
    <p:extLst>
      <p:ext uri="{BB962C8B-B14F-4D97-AF65-F5344CB8AC3E}">
        <p14:creationId xmlns:p14="http://schemas.microsoft.com/office/powerpoint/2010/main" val="30434529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4697B2-F079-894C-B861-EDC833084409}"/>
              </a:ext>
            </a:extLst>
          </p:cNvPr>
          <p:cNvSpPr>
            <a:spLocks noGrp="1"/>
          </p:cNvSpPr>
          <p:nvPr>
            <p:ph type="title"/>
          </p:nvPr>
        </p:nvSpPr>
        <p:spPr/>
        <p:txBody>
          <a:bodyPr/>
          <a:lstStyle/>
          <a:p>
            <a:r>
              <a:rPr lang="en-US"/>
              <a:t>Resident Opportunities</a:t>
            </a:r>
          </a:p>
        </p:txBody>
      </p:sp>
    </p:spTree>
    <p:extLst>
      <p:ext uri="{BB962C8B-B14F-4D97-AF65-F5344CB8AC3E}">
        <p14:creationId xmlns:p14="http://schemas.microsoft.com/office/powerpoint/2010/main" val="38845541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ABOS Resident Advisory Panel-2021</a:t>
            </a:r>
          </a:p>
        </p:txBody>
      </p:sp>
      <p:pic>
        <p:nvPicPr>
          <p:cNvPr id="3" name="Content Placeholder 2" descr="A person wearing glasses&#10;&#10;Description automatically generated with low confidence">
            <a:extLst>
              <a:ext uri="{FF2B5EF4-FFF2-40B4-BE49-F238E27FC236}">
                <a16:creationId xmlns:a16="http://schemas.microsoft.com/office/drawing/2014/main" id="{74126926-C849-4E02-85B4-09ED6D9F954D}"/>
              </a:ext>
            </a:extLst>
          </p:cNvPr>
          <p:cNvPicPr>
            <a:picLocks noGrp="1" noChangeAspect="1"/>
          </p:cNvPicPr>
          <p:nvPr>
            <p:ph idx="1"/>
          </p:nvPr>
        </p:nvPicPr>
        <p:blipFill>
          <a:blip r:embed="rId2"/>
          <a:stretch>
            <a:fillRect/>
          </a:stretch>
        </p:blipFill>
        <p:spPr>
          <a:xfrm>
            <a:off x="764741" y="1688364"/>
            <a:ext cx="2102285" cy="1972086"/>
          </a:xfrm>
        </p:spPr>
      </p:pic>
      <p:pic>
        <p:nvPicPr>
          <p:cNvPr id="5" name="Picture 4" descr="A person in a suit smiling&#10;&#10;Description automatically generated with low confidence">
            <a:extLst>
              <a:ext uri="{FF2B5EF4-FFF2-40B4-BE49-F238E27FC236}">
                <a16:creationId xmlns:a16="http://schemas.microsoft.com/office/drawing/2014/main" id="{90202382-2691-4A60-82E2-918880F2CBDD}"/>
              </a:ext>
            </a:extLst>
          </p:cNvPr>
          <p:cNvPicPr>
            <a:picLocks noChangeAspect="1"/>
          </p:cNvPicPr>
          <p:nvPr/>
        </p:nvPicPr>
        <p:blipFill rotWithShape="1">
          <a:blip r:embed="rId3"/>
          <a:srcRect b="9508"/>
          <a:stretch/>
        </p:blipFill>
        <p:spPr>
          <a:xfrm>
            <a:off x="6767458" y="1651130"/>
            <a:ext cx="1614919" cy="2046557"/>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46D233EF-5D33-447F-BECD-591CE5335537}"/>
              </a:ext>
            </a:extLst>
          </p:cNvPr>
          <p:cNvPicPr>
            <a:picLocks noChangeAspect="1"/>
          </p:cNvPicPr>
          <p:nvPr/>
        </p:nvPicPr>
        <p:blipFill rotWithShape="1">
          <a:blip r:embed="rId4"/>
          <a:srcRect b="8706"/>
          <a:stretch/>
        </p:blipFill>
        <p:spPr>
          <a:xfrm>
            <a:off x="9369932" y="1651131"/>
            <a:ext cx="1709194" cy="2046557"/>
          </a:xfrm>
          <a:prstGeom prst="rect">
            <a:avLst/>
          </a:prstGeom>
        </p:spPr>
      </p:pic>
      <p:pic>
        <p:nvPicPr>
          <p:cNvPr id="9" name="Picture 8" descr="A person in a suit&#10;&#10;Description automatically generated with low confidence">
            <a:extLst>
              <a:ext uri="{FF2B5EF4-FFF2-40B4-BE49-F238E27FC236}">
                <a16:creationId xmlns:a16="http://schemas.microsoft.com/office/drawing/2014/main" id="{A6A966D5-DF1F-4BC5-AF5A-E6A8616CE353}"/>
              </a:ext>
            </a:extLst>
          </p:cNvPr>
          <p:cNvPicPr>
            <a:picLocks noChangeAspect="1"/>
          </p:cNvPicPr>
          <p:nvPr/>
        </p:nvPicPr>
        <p:blipFill rotWithShape="1">
          <a:blip r:embed="rId5"/>
          <a:srcRect l="16858" r="27436"/>
          <a:stretch/>
        </p:blipFill>
        <p:spPr>
          <a:xfrm>
            <a:off x="3918169" y="1651129"/>
            <a:ext cx="1709193" cy="2046557"/>
          </a:xfrm>
          <a:prstGeom prst="rect">
            <a:avLst/>
          </a:prstGeom>
        </p:spPr>
      </p:pic>
      <p:sp>
        <p:nvSpPr>
          <p:cNvPr id="10" name="TextBox 9">
            <a:extLst>
              <a:ext uri="{FF2B5EF4-FFF2-40B4-BE49-F238E27FC236}">
                <a16:creationId xmlns:a16="http://schemas.microsoft.com/office/drawing/2014/main" id="{2FDB23B9-6B82-412B-86C6-1AF243DA0DF7}"/>
              </a:ext>
            </a:extLst>
          </p:cNvPr>
          <p:cNvSpPr txBox="1"/>
          <p:nvPr/>
        </p:nvSpPr>
        <p:spPr>
          <a:xfrm>
            <a:off x="726990" y="3683827"/>
            <a:ext cx="21022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Dr. Alex Gu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PGY-2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George Washington</a:t>
            </a:r>
          </a:p>
        </p:txBody>
      </p:sp>
      <p:sp>
        <p:nvSpPr>
          <p:cNvPr id="11" name="TextBox 10">
            <a:extLst>
              <a:ext uri="{FF2B5EF4-FFF2-40B4-BE49-F238E27FC236}">
                <a16:creationId xmlns:a16="http://schemas.microsoft.com/office/drawing/2014/main" id="{E32C5332-CF36-4334-B5E8-9E715C8F957D}"/>
              </a:ext>
            </a:extLst>
          </p:cNvPr>
          <p:cNvSpPr txBox="1"/>
          <p:nvPr/>
        </p:nvSpPr>
        <p:spPr>
          <a:xfrm>
            <a:off x="3918168" y="3683827"/>
            <a:ext cx="202543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Dr. Matthew Booth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PGY-3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Washington University</a:t>
            </a:r>
          </a:p>
        </p:txBody>
      </p:sp>
      <p:sp>
        <p:nvSpPr>
          <p:cNvPr id="14" name="TextBox 13">
            <a:extLst>
              <a:ext uri="{FF2B5EF4-FFF2-40B4-BE49-F238E27FC236}">
                <a16:creationId xmlns:a16="http://schemas.microsoft.com/office/drawing/2014/main" id="{7886EF24-83B2-4BEF-B810-7A472DDC92EF}"/>
              </a:ext>
            </a:extLst>
          </p:cNvPr>
          <p:cNvSpPr txBox="1"/>
          <p:nvPr/>
        </p:nvSpPr>
        <p:spPr>
          <a:xfrm>
            <a:off x="6767458" y="3697688"/>
            <a:ext cx="16149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Dr. Erik Fritz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PGY-4 University of Minnesota</a:t>
            </a:r>
          </a:p>
        </p:txBody>
      </p:sp>
      <p:sp>
        <p:nvSpPr>
          <p:cNvPr id="15" name="TextBox 14">
            <a:extLst>
              <a:ext uri="{FF2B5EF4-FFF2-40B4-BE49-F238E27FC236}">
                <a16:creationId xmlns:a16="http://schemas.microsoft.com/office/drawing/2014/main" id="{5878A9CE-B9FB-42A2-8664-45A69E643087}"/>
              </a:ext>
            </a:extLst>
          </p:cNvPr>
          <p:cNvSpPr txBox="1"/>
          <p:nvPr/>
        </p:nvSpPr>
        <p:spPr>
          <a:xfrm>
            <a:off x="9294431" y="3703882"/>
            <a:ext cx="19838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Dr. Madeline Lyons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PGY-4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63736"/>
                </a:solidFill>
                <a:effectLst/>
                <a:uLnTx/>
                <a:uFillTx/>
                <a:latin typeface="Georgia" panose="02040502050405020303"/>
                <a:ea typeface="+mn-ea"/>
                <a:cs typeface="+mn-cs"/>
              </a:rPr>
              <a:t>Loyola University</a:t>
            </a:r>
          </a:p>
        </p:txBody>
      </p:sp>
      <p:sp>
        <p:nvSpPr>
          <p:cNvPr id="2" name="TextBox 1">
            <a:extLst>
              <a:ext uri="{FF2B5EF4-FFF2-40B4-BE49-F238E27FC236}">
                <a16:creationId xmlns:a16="http://schemas.microsoft.com/office/drawing/2014/main" id="{04525BCB-BB88-4952-858A-8018989CDF57}"/>
              </a:ext>
            </a:extLst>
          </p:cNvPr>
          <p:cNvSpPr txBox="1"/>
          <p:nvPr/>
        </p:nvSpPr>
        <p:spPr>
          <a:xfrm>
            <a:off x="625642" y="5139891"/>
            <a:ext cx="10799545" cy="830997"/>
          </a:xfrm>
          <a:prstGeom prst="rect">
            <a:avLst/>
          </a:prstGeom>
          <a:noFill/>
        </p:spPr>
        <p:txBody>
          <a:bodyPr wrap="square" rtlCol="0">
            <a:spAutoFit/>
          </a:bodyPr>
          <a:lstStyle/>
          <a:p>
            <a:r>
              <a:rPr lang="en-US" sz="2400"/>
              <a:t>2022 - Application Review Underway</a:t>
            </a:r>
          </a:p>
          <a:p>
            <a:r>
              <a:rPr lang="en-US" sz="2400"/>
              <a:t>2023 - Applications Open Jan/Feb 2023 with March 1 Deadline</a:t>
            </a:r>
          </a:p>
        </p:txBody>
      </p:sp>
    </p:spTree>
    <p:extLst>
      <p:ext uri="{BB962C8B-B14F-4D97-AF65-F5344CB8AC3E}">
        <p14:creationId xmlns:p14="http://schemas.microsoft.com/office/powerpoint/2010/main" val="41903333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931-31A2-4CC0-A0B9-F960224CF384}"/>
              </a:ext>
            </a:extLst>
          </p:cNvPr>
          <p:cNvSpPr>
            <a:spLocks noGrp="1"/>
          </p:cNvSpPr>
          <p:nvPr>
            <p:ph type="title"/>
          </p:nvPr>
        </p:nvSpPr>
        <p:spPr/>
        <p:txBody>
          <a:bodyPr/>
          <a:lstStyle/>
          <a:p>
            <a:r>
              <a:rPr lang="en-US"/>
              <a:t>ABMS/ABOS Visiting Scholar Program</a:t>
            </a:r>
          </a:p>
        </p:txBody>
      </p:sp>
      <p:sp>
        <p:nvSpPr>
          <p:cNvPr id="3" name="Content Placeholder 2">
            <a:extLst>
              <a:ext uri="{FF2B5EF4-FFF2-40B4-BE49-F238E27FC236}">
                <a16:creationId xmlns:a16="http://schemas.microsoft.com/office/drawing/2014/main" id="{EDECA8B9-E960-4CA8-90F6-5C26F8B46896}"/>
              </a:ext>
            </a:extLst>
          </p:cNvPr>
          <p:cNvSpPr>
            <a:spLocks noGrp="1"/>
          </p:cNvSpPr>
          <p:nvPr>
            <p:ph idx="1"/>
          </p:nvPr>
        </p:nvSpPr>
        <p:spPr>
          <a:xfrm>
            <a:off x="441062" y="1389398"/>
            <a:ext cx="10912737" cy="4351338"/>
          </a:xfrm>
        </p:spPr>
        <p:txBody>
          <a:bodyPr>
            <a:normAutofit/>
          </a:bodyPr>
          <a:lstStyle/>
          <a:p>
            <a:r>
              <a:rPr lang="en-US" b="0" i="0" dirty="0">
                <a:effectLst/>
                <a:latin typeface="+mj-lt"/>
              </a:rPr>
              <a:t>One Year</a:t>
            </a:r>
          </a:p>
          <a:p>
            <a:r>
              <a:rPr lang="en-US" dirty="0">
                <a:latin typeface="+mj-lt"/>
              </a:rPr>
              <a:t>P</a:t>
            </a:r>
            <a:r>
              <a:rPr lang="en-US" b="0" i="0" dirty="0">
                <a:effectLst/>
                <a:latin typeface="+mj-lt"/>
              </a:rPr>
              <a:t>art-time program facilitating research projects related to Board Certification and Maintenance of Certification.</a:t>
            </a:r>
          </a:p>
          <a:p>
            <a:pPr lvl="1"/>
            <a:r>
              <a:rPr lang="en-US" b="0" i="0" dirty="0">
                <a:effectLst/>
                <a:latin typeface="+mj-lt"/>
              </a:rPr>
              <a:t>Exposure to:</a:t>
            </a:r>
          </a:p>
          <a:p>
            <a:pPr lvl="2"/>
            <a:r>
              <a:rPr lang="en-US" dirty="0">
                <a:latin typeface="+mj-lt"/>
              </a:rPr>
              <a:t>P</a:t>
            </a:r>
            <a:r>
              <a:rPr lang="en-US" b="0" i="0" dirty="0">
                <a:effectLst/>
                <a:latin typeface="+mj-lt"/>
              </a:rPr>
              <a:t>rofessional Assessment </a:t>
            </a:r>
          </a:p>
          <a:p>
            <a:pPr lvl="2"/>
            <a:r>
              <a:rPr lang="en-US" dirty="0">
                <a:latin typeface="+mj-lt"/>
              </a:rPr>
              <a:t>E</a:t>
            </a:r>
            <a:r>
              <a:rPr lang="en-US" b="0" i="0" dirty="0">
                <a:effectLst/>
                <a:latin typeface="+mj-lt"/>
              </a:rPr>
              <a:t>ducation</a:t>
            </a:r>
          </a:p>
          <a:p>
            <a:pPr lvl="2"/>
            <a:r>
              <a:rPr lang="en-US" dirty="0">
                <a:latin typeface="+mj-lt"/>
              </a:rPr>
              <a:t>H</a:t>
            </a:r>
            <a:r>
              <a:rPr lang="en-US" b="0" i="0" dirty="0">
                <a:effectLst/>
                <a:latin typeface="+mj-lt"/>
              </a:rPr>
              <a:t>ealth </a:t>
            </a:r>
            <a:r>
              <a:rPr lang="en-US" dirty="0">
                <a:latin typeface="+mj-lt"/>
              </a:rPr>
              <a:t>P</a:t>
            </a:r>
            <a:r>
              <a:rPr lang="en-US" b="0" i="0" dirty="0">
                <a:effectLst/>
                <a:latin typeface="+mj-lt"/>
              </a:rPr>
              <a:t>olicy</a:t>
            </a:r>
            <a:endParaRPr lang="en-US" dirty="0">
              <a:latin typeface="+mj-lt"/>
            </a:endParaRPr>
          </a:p>
          <a:p>
            <a:pPr lvl="2"/>
            <a:r>
              <a:rPr lang="en-US" b="0" i="0" dirty="0">
                <a:effectLst/>
                <a:latin typeface="+mj-lt"/>
              </a:rPr>
              <a:t>Quality </a:t>
            </a:r>
            <a:r>
              <a:rPr lang="en-US" dirty="0">
                <a:latin typeface="+mj-lt"/>
              </a:rPr>
              <a:t>I</a:t>
            </a:r>
            <a:r>
              <a:rPr lang="en-US" b="0" i="0" dirty="0">
                <a:effectLst/>
                <a:latin typeface="+mj-lt"/>
              </a:rPr>
              <a:t>mprovement </a:t>
            </a:r>
          </a:p>
          <a:p>
            <a:r>
              <a:rPr lang="en-US">
                <a:latin typeface="+mj-lt"/>
              </a:rPr>
              <a:t>A</a:t>
            </a:r>
            <a:r>
              <a:rPr lang="en-US" b="0" i="0">
                <a:effectLst/>
                <a:latin typeface="+mj-lt"/>
              </a:rPr>
              <a:t>pplication </a:t>
            </a:r>
            <a:r>
              <a:rPr lang="en-US" b="0" i="0" dirty="0">
                <a:effectLst/>
                <a:latin typeface="+mj-lt"/>
              </a:rPr>
              <a:t>deadline is June 12, 2022</a:t>
            </a:r>
          </a:p>
          <a:p>
            <a:pPr lvl="1"/>
            <a:r>
              <a:rPr lang="en-US" dirty="0">
                <a:latin typeface="+mj-lt"/>
              </a:rPr>
              <a:t>Apply through ABMS</a:t>
            </a:r>
          </a:p>
        </p:txBody>
      </p:sp>
    </p:spTree>
    <p:extLst>
      <p:ext uri="{BB962C8B-B14F-4D97-AF65-F5344CB8AC3E}">
        <p14:creationId xmlns:p14="http://schemas.microsoft.com/office/powerpoint/2010/main" val="8097950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AFF99413-E5F8-4402-AEB7-C84064AD9981}"/>
              </a:ext>
            </a:extLst>
          </p:cNvPr>
          <p:cNvSpPr txBox="1">
            <a:spLocks noChangeArrowheads="1"/>
          </p:cNvSpPr>
          <p:nvPr/>
        </p:nvSpPr>
        <p:spPr bwMode="auto">
          <a:xfrm>
            <a:off x="1915392" y="284018"/>
            <a:ext cx="8378825" cy="1200150"/>
          </a:xfrm>
          <a:prstGeom prst="rect">
            <a:avLst/>
          </a:prstGeom>
          <a:noFill/>
          <a:ln w="9525">
            <a:noFill/>
            <a:miter lim="800000"/>
            <a:headEnd/>
            <a:tailEnd/>
          </a:ln>
          <a:effec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Bold" pitchFamily="34" charset="0"/>
                <a:ea typeface="+mn-ea"/>
                <a:cs typeface="+mn-cs"/>
              </a:rPr>
              <a:t>AMERICAN BOARD OF ORTHOPAEDIC SURGERY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Bold" pitchFamily="34" charset="0"/>
                <a:ea typeface="+mn-ea"/>
                <a:cs typeface="+mn-cs"/>
              </a:rPr>
              <a:t>Fall Meeting</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Bold" pitchFamily="34" charset="0"/>
                <a:ea typeface="+mn-ea"/>
                <a:cs typeface="+mn-cs"/>
              </a:rPr>
              <a:t>2021</a:t>
            </a:r>
          </a:p>
        </p:txBody>
      </p:sp>
      <p:pic>
        <p:nvPicPr>
          <p:cNvPr id="3" name="Picture 2" descr="A group of people posing for a photo&#10;&#10;Description automatically generated">
            <a:extLst>
              <a:ext uri="{FF2B5EF4-FFF2-40B4-BE49-F238E27FC236}">
                <a16:creationId xmlns:a16="http://schemas.microsoft.com/office/drawing/2014/main" id="{B051BC7D-EF1B-4039-A400-0D95A26B01E6}"/>
              </a:ext>
            </a:extLst>
          </p:cNvPr>
          <p:cNvPicPr>
            <a:picLocks noChangeAspect="1"/>
          </p:cNvPicPr>
          <p:nvPr/>
        </p:nvPicPr>
        <p:blipFill>
          <a:blip r:embed="rId2"/>
          <a:stretch>
            <a:fillRect/>
          </a:stretch>
        </p:blipFill>
        <p:spPr>
          <a:xfrm>
            <a:off x="1599920" y="1484168"/>
            <a:ext cx="8992159" cy="5353309"/>
          </a:xfrm>
          <a:prstGeom prst="rect">
            <a:avLst/>
          </a:prstGeom>
        </p:spPr>
      </p:pic>
    </p:spTree>
    <p:extLst>
      <p:ext uri="{BB962C8B-B14F-4D97-AF65-F5344CB8AC3E}">
        <p14:creationId xmlns:p14="http://schemas.microsoft.com/office/powerpoint/2010/main" val="38655150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970BF2-B3F9-4530-9B43-6789F6C81DD2}"/>
              </a:ext>
            </a:extLst>
          </p:cNvPr>
          <p:cNvPicPr>
            <a:picLocks noChangeAspect="1"/>
          </p:cNvPicPr>
          <p:nvPr/>
        </p:nvPicPr>
        <p:blipFill>
          <a:blip r:embed="rId2"/>
          <a:stretch>
            <a:fillRect/>
          </a:stretch>
        </p:blipFill>
        <p:spPr>
          <a:xfrm>
            <a:off x="1420057" y="788772"/>
            <a:ext cx="9067800" cy="4676775"/>
          </a:xfrm>
          <a:prstGeom prst="rect">
            <a:avLst/>
          </a:prstGeom>
        </p:spPr>
      </p:pic>
    </p:spTree>
    <p:extLst>
      <p:ext uri="{BB962C8B-B14F-4D97-AF65-F5344CB8AC3E}">
        <p14:creationId xmlns:p14="http://schemas.microsoft.com/office/powerpoint/2010/main" val="41146680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BF73B-199B-4BBA-AAFB-BEA2A23FADA0}"/>
              </a:ext>
            </a:extLst>
          </p:cNvPr>
          <p:cNvSpPr>
            <a:spLocks noGrp="1"/>
          </p:cNvSpPr>
          <p:nvPr>
            <p:ph type="title"/>
          </p:nvPr>
        </p:nvSpPr>
        <p:spPr/>
        <p:txBody>
          <a:bodyPr/>
          <a:lstStyle/>
          <a:p>
            <a:r>
              <a:rPr lang="en-US"/>
              <a:t>ABOS Research Database	</a:t>
            </a:r>
          </a:p>
        </p:txBody>
      </p:sp>
      <p:sp>
        <p:nvSpPr>
          <p:cNvPr id="3" name="Content Placeholder 2">
            <a:extLst>
              <a:ext uri="{FF2B5EF4-FFF2-40B4-BE49-F238E27FC236}">
                <a16:creationId xmlns:a16="http://schemas.microsoft.com/office/drawing/2014/main" id="{62B30CAA-71B4-404E-B41A-38C911EBEDFC}"/>
              </a:ext>
            </a:extLst>
          </p:cNvPr>
          <p:cNvSpPr>
            <a:spLocks noGrp="1"/>
          </p:cNvSpPr>
          <p:nvPr>
            <p:ph idx="1"/>
          </p:nvPr>
        </p:nvSpPr>
        <p:spPr>
          <a:xfrm>
            <a:off x="441062" y="1253331"/>
            <a:ext cx="10912737" cy="4351338"/>
          </a:xfrm>
        </p:spPr>
        <p:txBody>
          <a:bodyPr/>
          <a:lstStyle/>
          <a:p>
            <a:r>
              <a:rPr lang="en-US"/>
              <a:t>Select ABOS Candidate Data for research projects</a:t>
            </a:r>
          </a:p>
          <a:p>
            <a:pPr lvl="1"/>
            <a:r>
              <a:rPr lang="en-US"/>
              <a:t>Case List data specific to research question</a:t>
            </a:r>
          </a:p>
          <a:p>
            <a:pPr lvl="1"/>
            <a:r>
              <a:rPr lang="en-US"/>
              <a:t>$2,800 IT and Data fee</a:t>
            </a:r>
          </a:p>
          <a:p>
            <a:r>
              <a:rPr lang="en-US"/>
              <a:t>Submit Proposals by May 15/Nov 15</a:t>
            </a:r>
          </a:p>
          <a:p>
            <a:r>
              <a:rPr lang="en-US"/>
              <a:t>Opportunity for publication</a:t>
            </a:r>
          </a:p>
          <a:p>
            <a:pPr marL="0" indent="0">
              <a:buNone/>
            </a:pPr>
            <a:endParaRPr lang="en-US"/>
          </a:p>
        </p:txBody>
      </p:sp>
    </p:spTree>
    <p:extLst>
      <p:ext uri="{BB962C8B-B14F-4D97-AF65-F5344CB8AC3E}">
        <p14:creationId xmlns:p14="http://schemas.microsoft.com/office/powerpoint/2010/main" val="8274343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4697B2-F079-894C-B861-EDC833084409}"/>
              </a:ext>
            </a:extLst>
          </p:cNvPr>
          <p:cNvSpPr>
            <a:spLocks noGrp="1"/>
          </p:cNvSpPr>
          <p:nvPr>
            <p:ph type="title"/>
          </p:nvPr>
        </p:nvSpPr>
        <p:spPr/>
        <p:txBody>
          <a:bodyPr/>
          <a:lstStyle/>
          <a:p>
            <a:r>
              <a:rPr lang="en-US"/>
              <a:t>Summary</a:t>
            </a:r>
          </a:p>
        </p:txBody>
      </p:sp>
    </p:spTree>
    <p:extLst>
      <p:ext uri="{BB962C8B-B14F-4D97-AF65-F5344CB8AC3E}">
        <p14:creationId xmlns:p14="http://schemas.microsoft.com/office/powerpoint/2010/main" val="18530270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869C-E40B-43A9-83A4-1200CC16C9D0}"/>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5A2B37D4-7C6E-4740-BD3E-22711AD9342E}"/>
              </a:ext>
            </a:extLst>
          </p:cNvPr>
          <p:cNvSpPr>
            <a:spLocks noGrp="1"/>
          </p:cNvSpPr>
          <p:nvPr>
            <p:ph idx="1"/>
          </p:nvPr>
        </p:nvSpPr>
        <p:spPr/>
        <p:txBody>
          <a:bodyPr/>
          <a:lstStyle/>
          <a:p>
            <a:r>
              <a:rPr lang="en-US"/>
              <a:t>ABOS KSB Portal will be hub for:</a:t>
            </a:r>
          </a:p>
          <a:p>
            <a:pPr lvl="1"/>
            <a:r>
              <a:rPr lang="en-US"/>
              <a:t>ABOS KSB Program components</a:t>
            </a:r>
          </a:p>
          <a:p>
            <a:pPr lvl="1"/>
            <a:r>
              <a:rPr lang="en-US"/>
              <a:t>RRA </a:t>
            </a:r>
          </a:p>
          <a:p>
            <a:pPr lvl="1"/>
            <a:r>
              <a:rPr lang="en-US"/>
              <a:t>Gain access to Resident Dashboard for residents</a:t>
            </a:r>
          </a:p>
          <a:p>
            <a:pPr lvl="1"/>
            <a:r>
              <a:rPr lang="en-US"/>
              <a:t>PGY-1 Surgical Skills Modules Assessment (available by request only)</a:t>
            </a:r>
          </a:p>
          <a:p>
            <a:pPr lvl="1"/>
            <a:r>
              <a:rPr lang="en-US"/>
              <a:t>Additional changes and enhancements</a:t>
            </a:r>
          </a:p>
          <a:p>
            <a:r>
              <a:rPr lang="en-US"/>
              <a:t>We want your feedback!</a:t>
            </a:r>
          </a:p>
          <a:p>
            <a:pPr lvl="1"/>
            <a:endParaRPr lang="en-US"/>
          </a:p>
        </p:txBody>
      </p:sp>
    </p:spTree>
    <p:extLst>
      <p:ext uri="{BB962C8B-B14F-4D97-AF65-F5344CB8AC3E}">
        <p14:creationId xmlns:p14="http://schemas.microsoft.com/office/powerpoint/2010/main" val="2018569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4697B2-F079-894C-B861-EDC833084409}"/>
              </a:ext>
            </a:extLst>
          </p:cNvPr>
          <p:cNvSpPr>
            <a:spLocks noGrp="1"/>
          </p:cNvSpPr>
          <p:nvPr>
            <p:ph type="title"/>
          </p:nvPr>
        </p:nvSpPr>
        <p:spPr/>
        <p:txBody>
          <a:bodyPr/>
          <a:lstStyle/>
          <a:p>
            <a:r>
              <a:rPr lang="en-US"/>
              <a:t>Contact Us </a:t>
            </a:r>
          </a:p>
        </p:txBody>
      </p:sp>
    </p:spTree>
    <p:extLst>
      <p:ext uri="{BB962C8B-B14F-4D97-AF65-F5344CB8AC3E}">
        <p14:creationId xmlns:p14="http://schemas.microsoft.com/office/powerpoint/2010/main" val="34481263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184D82-0601-954C-81D9-68F7D5289DC1}"/>
              </a:ext>
            </a:extLst>
          </p:cNvPr>
          <p:cNvSpPr>
            <a:spLocks noGrp="1"/>
          </p:cNvSpPr>
          <p:nvPr>
            <p:ph type="title"/>
          </p:nvPr>
        </p:nvSpPr>
        <p:spPr/>
        <p:txBody>
          <a:bodyPr/>
          <a:lstStyle/>
          <a:p>
            <a:r>
              <a:rPr lang="en-US"/>
              <a:t>Contact US</a:t>
            </a:r>
          </a:p>
        </p:txBody>
      </p:sp>
      <p:sp>
        <p:nvSpPr>
          <p:cNvPr id="9" name="Content Placeholder 8">
            <a:extLst>
              <a:ext uri="{FF2B5EF4-FFF2-40B4-BE49-F238E27FC236}">
                <a16:creationId xmlns:a16="http://schemas.microsoft.com/office/drawing/2014/main" id="{D3E66434-76A2-C24B-852C-E8BF2AA332A4}"/>
              </a:ext>
            </a:extLst>
          </p:cNvPr>
          <p:cNvSpPr>
            <a:spLocks noGrp="1"/>
          </p:cNvSpPr>
          <p:nvPr>
            <p:ph sz="half" idx="1"/>
          </p:nvPr>
        </p:nvSpPr>
        <p:spPr>
          <a:xfrm>
            <a:off x="441063" y="1126156"/>
            <a:ext cx="5257800" cy="5050807"/>
          </a:xfrm>
        </p:spPr>
        <p:txBody>
          <a:bodyPr/>
          <a:lstStyle/>
          <a:p>
            <a:r>
              <a:rPr lang="en-US"/>
              <a:t>Sonya Parker</a:t>
            </a:r>
          </a:p>
          <a:p>
            <a:pPr lvl="1"/>
            <a:r>
              <a:rPr lang="en-US"/>
              <a:t>RRA and Part I</a:t>
            </a:r>
          </a:p>
          <a:p>
            <a:pPr lvl="2"/>
            <a:r>
              <a:rPr lang="en-US"/>
              <a:t>sparker@abos.org</a:t>
            </a:r>
          </a:p>
          <a:p>
            <a:pPr lvl="1"/>
            <a:endParaRPr lang="en-US"/>
          </a:p>
          <a:p>
            <a:pPr marL="0" indent="0">
              <a:buNone/>
            </a:pPr>
            <a:endParaRPr lang="en-US"/>
          </a:p>
        </p:txBody>
      </p:sp>
      <p:sp>
        <p:nvSpPr>
          <p:cNvPr id="10" name="Content Placeholder 9">
            <a:extLst>
              <a:ext uri="{FF2B5EF4-FFF2-40B4-BE49-F238E27FC236}">
                <a16:creationId xmlns:a16="http://schemas.microsoft.com/office/drawing/2014/main" id="{A04E6088-F522-794D-9CF3-85440C5490AF}"/>
              </a:ext>
            </a:extLst>
          </p:cNvPr>
          <p:cNvSpPr>
            <a:spLocks noGrp="1"/>
          </p:cNvSpPr>
          <p:nvPr>
            <p:ph sz="half" idx="2"/>
          </p:nvPr>
        </p:nvSpPr>
        <p:spPr>
          <a:xfrm>
            <a:off x="6096001" y="1126156"/>
            <a:ext cx="5257800" cy="4351338"/>
          </a:xfrm>
        </p:spPr>
        <p:txBody>
          <a:bodyPr/>
          <a:lstStyle/>
          <a:p>
            <a:r>
              <a:rPr lang="en-US"/>
              <a:t>Mona Saniei</a:t>
            </a:r>
          </a:p>
          <a:p>
            <a:pPr lvl="1"/>
            <a:r>
              <a:rPr lang="en-US"/>
              <a:t>KSB and Resident Dashboard</a:t>
            </a:r>
          </a:p>
          <a:p>
            <a:pPr lvl="2"/>
            <a:r>
              <a:rPr lang="en-US"/>
              <a:t>ksb@abos.org</a:t>
            </a:r>
          </a:p>
          <a:p>
            <a:pPr marL="457200" lvl="1" indent="0">
              <a:buNone/>
            </a:pPr>
            <a:endParaRPr lang="en-US"/>
          </a:p>
        </p:txBody>
      </p:sp>
      <p:pic>
        <p:nvPicPr>
          <p:cNvPr id="3" name="Picture 2">
            <a:extLst>
              <a:ext uri="{FF2B5EF4-FFF2-40B4-BE49-F238E27FC236}">
                <a16:creationId xmlns:a16="http://schemas.microsoft.com/office/drawing/2014/main" id="{FEB28DD3-B837-4884-AA00-28DA3503A1BD}"/>
              </a:ext>
            </a:extLst>
          </p:cNvPr>
          <p:cNvPicPr>
            <a:picLocks noChangeAspect="1"/>
          </p:cNvPicPr>
          <p:nvPr/>
        </p:nvPicPr>
        <p:blipFill>
          <a:blip r:embed="rId2"/>
          <a:stretch>
            <a:fillRect/>
          </a:stretch>
        </p:blipFill>
        <p:spPr>
          <a:xfrm>
            <a:off x="7334450" y="2451718"/>
            <a:ext cx="2531445" cy="3251995"/>
          </a:xfrm>
          <a:prstGeom prst="rect">
            <a:avLst/>
          </a:prstGeom>
          <a:ln>
            <a:noFill/>
          </a:ln>
          <a:effectLst>
            <a:outerShdw blurRad="190500" algn="tl" rotWithShape="0">
              <a:srgbClr val="000000">
                <a:alpha val="70000"/>
              </a:srgbClr>
            </a:outerShdw>
          </a:effectLst>
        </p:spPr>
      </p:pic>
      <p:pic>
        <p:nvPicPr>
          <p:cNvPr id="5" name="Picture 4" descr="A picture containing person&#10;&#10;Description automatically generated">
            <a:extLst>
              <a:ext uri="{FF2B5EF4-FFF2-40B4-BE49-F238E27FC236}">
                <a16:creationId xmlns:a16="http://schemas.microsoft.com/office/drawing/2014/main" id="{26E6501C-2707-459C-95A3-70F545297B11}"/>
              </a:ext>
            </a:extLst>
          </p:cNvPr>
          <p:cNvPicPr>
            <a:picLocks noChangeAspect="1"/>
          </p:cNvPicPr>
          <p:nvPr/>
        </p:nvPicPr>
        <p:blipFill>
          <a:blip r:embed="rId3"/>
          <a:stretch>
            <a:fillRect/>
          </a:stretch>
        </p:blipFill>
        <p:spPr>
          <a:xfrm>
            <a:off x="1402672" y="2451717"/>
            <a:ext cx="2531445" cy="32491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16135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633E-467D-49D6-8F1C-66A2C280778B}"/>
              </a:ext>
            </a:extLst>
          </p:cNvPr>
          <p:cNvSpPr>
            <a:spLocks noGrp="1"/>
          </p:cNvSpPr>
          <p:nvPr>
            <p:ph type="title"/>
          </p:nvPr>
        </p:nvSpPr>
        <p:spPr/>
        <p:txBody>
          <a:bodyPr/>
          <a:lstStyle/>
          <a:p>
            <a:r>
              <a:rPr lang="en-US"/>
              <a:t>ABOS Website and Social Media</a:t>
            </a:r>
          </a:p>
        </p:txBody>
      </p:sp>
      <p:sp>
        <p:nvSpPr>
          <p:cNvPr id="3" name="Content Placeholder 2">
            <a:extLst>
              <a:ext uri="{FF2B5EF4-FFF2-40B4-BE49-F238E27FC236}">
                <a16:creationId xmlns:a16="http://schemas.microsoft.com/office/drawing/2014/main" id="{70F1D8DE-C8E9-4CA9-B35C-D04CF1D35D95}"/>
              </a:ext>
            </a:extLst>
          </p:cNvPr>
          <p:cNvSpPr>
            <a:spLocks noGrp="1"/>
          </p:cNvSpPr>
          <p:nvPr>
            <p:ph idx="1"/>
          </p:nvPr>
        </p:nvSpPr>
        <p:spPr>
          <a:xfrm>
            <a:off x="441063" y="1256712"/>
            <a:ext cx="10912737" cy="4967141"/>
          </a:xfrm>
        </p:spPr>
        <p:txBody>
          <a:bodyPr>
            <a:normAutofit fontScale="92500" lnSpcReduction="10000"/>
          </a:bodyPr>
          <a:lstStyle/>
          <a:p>
            <a:pPr>
              <a:lnSpc>
                <a:spcPct val="110000"/>
              </a:lnSpc>
            </a:pPr>
            <a:r>
              <a:rPr lang="en-US" i="1"/>
              <a:t>www.abos.org</a:t>
            </a:r>
          </a:p>
          <a:p>
            <a:pPr>
              <a:lnSpc>
                <a:spcPct val="110000"/>
              </a:lnSpc>
            </a:pPr>
            <a:r>
              <a:rPr lang="en-US" i="1"/>
              <a:t>www.mycertifiedorthopaedicsurgeon.org </a:t>
            </a:r>
            <a:br>
              <a:rPr lang="en-US" i="1"/>
            </a:br>
            <a:endParaRPr lang="en-US" i="1"/>
          </a:p>
          <a:p>
            <a:r>
              <a:rPr lang="en-US"/>
              <a:t>Facebook</a:t>
            </a:r>
            <a:br>
              <a:rPr lang="en-US"/>
            </a:br>
            <a:endParaRPr lang="en-US"/>
          </a:p>
          <a:p>
            <a:r>
              <a:rPr lang="en-US"/>
              <a:t>Twitter</a:t>
            </a:r>
            <a:br>
              <a:rPr lang="en-US"/>
            </a:br>
            <a:endParaRPr lang="en-US"/>
          </a:p>
          <a:p>
            <a:r>
              <a:rPr lang="en-US"/>
              <a:t>LinkedIn</a:t>
            </a:r>
            <a:br>
              <a:rPr lang="en-US"/>
            </a:br>
            <a:endParaRPr lang="en-US"/>
          </a:p>
          <a:p>
            <a:r>
              <a:rPr lang="en-US"/>
              <a:t>YouTube</a:t>
            </a:r>
            <a:br>
              <a:rPr lang="en-US"/>
            </a:br>
            <a:endParaRPr lang="en-US"/>
          </a:p>
          <a:p>
            <a:r>
              <a:rPr lang="en-US"/>
              <a:t>Instagram</a:t>
            </a:r>
          </a:p>
        </p:txBody>
      </p:sp>
      <p:pic>
        <p:nvPicPr>
          <p:cNvPr id="4" name="Picture 2" descr="Image result for facebook logo">
            <a:extLst>
              <a:ext uri="{FF2B5EF4-FFF2-40B4-BE49-F238E27FC236}">
                <a16:creationId xmlns:a16="http://schemas.microsoft.com/office/drawing/2014/main" id="{9E2A34D3-0F73-4E3B-9D1C-CAE9B5CEC1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520" y="2722142"/>
            <a:ext cx="482696" cy="484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ransparent Twitter Logo Wwwimgkidcom The Image Kid">
            <a:extLst>
              <a:ext uri="{FF2B5EF4-FFF2-40B4-BE49-F238E27FC236}">
                <a16:creationId xmlns:a16="http://schemas.microsoft.com/office/drawing/2014/main" id="{DC3C456C-9B9D-4897-B53F-81F5D991FF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7520" y="3493239"/>
            <a:ext cx="482697" cy="482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linkedin logo">
            <a:extLst>
              <a:ext uri="{FF2B5EF4-FFF2-40B4-BE49-F238E27FC236}">
                <a16:creationId xmlns:a16="http://schemas.microsoft.com/office/drawing/2014/main" id="{166E95C4-3945-48A3-8428-17D3A4F898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7520" y="4190676"/>
            <a:ext cx="482697" cy="4826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youtube logo">
            <a:extLst>
              <a:ext uri="{FF2B5EF4-FFF2-40B4-BE49-F238E27FC236}">
                <a16:creationId xmlns:a16="http://schemas.microsoft.com/office/drawing/2014/main" id="{13FBB3EB-269B-4CAB-99BB-EA5C2EC913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3087" y="4994583"/>
            <a:ext cx="477130" cy="3359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8173F89-9DFA-4D76-A00F-6E9D3CFB53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6919" y="5778487"/>
            <a:ext cx="482697" cy="482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FC4177E-995E-4F21-95E4-2D23267F3A2F}"/>
              </a:ext>
            </a:extLst>
          </p:cNvPr>
          <p:cNvPicPr>
            <a:picLocks noChangeAspect="1"/>
          </p:cNvPicPr>
          <p:nvPr/>
        </p:nvPicPr>
        <p:blipFill>
          <a:blip r:embed="rId7"/>
          <a:stretch>
            <a:fillRect/>
          </a:stretch>
        </p:blipFill>
        <p:spPr>
          <a:xfrm>
            <a:off x="5053711" y="2751879"/>
            <a:ext cx="5538787" cy="3157537"/>
          </a:xfrm>
          <a:prstGeom prst="rect">
            <a:avLst/>
          </a:prstGeom>
        </p:spPr>
      </p:pic>
    </p:spTree>
    <p:extLst>
      <p:ext uri="{BB962C8B-B14F-4D97-AF65-F5344CB8AC3E}">
        <p14:creationId xmlns:p14="http://schemas.microsoft.com/office/powerpoint/2010/main" val="28740069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FD263B-B8DF-7F4A-B677-685197560F2A}"/>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39041320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Topics </a:t>
            </a:r>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p:txBody>
          <a:bodyPr/>
          <a:lstStyle/>
          <a:p>
            <a:r>
              <a:rPr lang="en-US"/>
              <a:t>Updates to Record of Resident Assignment (RRA)</a:t>
            </a:r>
          </a:p>
          <a:p>
            <a:r>
              <a:rPr lang="en-US"/>
              <a:t>ABOS Knowledge, Skills, and Behavior (ABOS KSB)</a:t>
            </a:r>
          </a:p>
          <a:p>
            <a:r>
              <a:rPr lang="en-US"/>
              <a:t>Resident Dashboard</a:t>
            </a:r>
          </a:p>
          <a:p>
            <a:r>
              <a:rPr lang="en-US"/>
              <a:t>ABOS Resident Opportunities</a:t>
            </a:r>
          </a:p>
        </p:txBody>
      </p:sp>
      <p:pic>
        <p:nvPicPr>
          <p:cNvPr id="4" name="Picture 2" descr="Free Cute Presentation Cliparts, Download Free Clip Art, Free Clip ...">
            <a:extLst>
              <a:ext uri="{FF2B5EF4-FFF2-40B4-BE49-F238E27FC236}">
                <a16:creationId xmlns:a16="http://schemas.microsoft.com/office/drawing/2014/main" id="{B2F2489E-F2A7-4F85-AD95-741379176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286" y="2319053"/>
            <a:ext cx="2755702" cy="356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9779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4697B2-F079-894C-B861-EDC833084409}"/>
              </a:ext>
            </a:extLst>
          </p:cNvPr>
          <p:cNvSpPr>
            <a:spLocks noGrp="1"/>
          </p:cNvSpPr>
          <p:nvPr>
            <p:ph type="title"/>
          </p:nvPr>
        </p:nvSpPr>
        <p:spPr/>
        <p:txBody>
          <a:bodyPr/>
          <a:lstStyle/>
          <a:p>
            <a:r>
              <a:rPr lang="en-US"/>
              <a:t>Record of Resident Assignment (RRA)</a:t>
            </a:r>
          </a:p>
        </p:txBody>
      </p:sp>
    </p:spTree>
    <p:extLst>
      <p:ext uri="{BB962C8B-B14F-4D97-AF65-F5344CB8AC3E}">
        <p14:creationId xmlns:p14="http://schemas.microsoft.com/office/powerpoint/2010/main" val="381893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C3DE-BAD7-4B06-9323-1C4539BAA64D}"/>
              </a:ext>
            </a:extLst>
          </p:cNvPr>
          <p:cNvSpPr>
            <a:spLocks noGrp="1"/>
          </p:cNvSpPr>
          <p:nvPr>
            <p:ph type="title"/>
          </p:nvPr>
        </p:nvSpPr>
        <p:spPr/>
        <p:txBody>
          <a:bodyPr/>
          <a:lstStyle/>
          <a:p>
            <a:r>
              <a:rPr lang="en-US"/>
              <a:t>Updates</a:t>
            </a:r>
          </a:p>
        </p:txBody>
      </p:sp>
      <p:sp>
        <p:nvSpPr>
          <p:cNvPr id="3" name="Content Placeholder 2">
            <a:extLst>
              <a:ext uri="{FF2B5EF4-FFF2-40B4-BE49-F238E27FC236}">
                <a16:creationId xmlns:a16="http://schemas.microsoft.com/office/drawing/2014/main" id="{F542EDEF-E925-4ADA-B4FD-5DEA08A839E0}"/>
              </a:ext>
            </a:extLst>
          </p:cNvPr>
          <p:cNvSpPr>
            <a:spLocks noGrp="1"/>
          </p:cNvSpPr>
          <p:nvPr>
            <p:ph idx="1"/>
          </p:nvPr>
        </p:nvSpPr>
        <p:spPr>
          <a:xfrm>
            <a:off x="441063" y="1253331"/>
            <a:ext cx="10912737" cy="4351338"/>
          </a:xfrm>
        </p:spPr>
        <p:txBody>
          <a:bodyPr/>
          <a:lstStyle/>
          <a:p>
            <a:pPr>
              <a:lnSpc>
                <a:spcPct val="100000"/>
              </a:lnSpc>
            </a:pPr>
            <a:r>
              <a:rPr lang="en-US"/>
              <a:t>August-October 2022- last time with current RRA system. </a:t>
            </a:r>
          </a:p>
          <a:p>
            <a:pPr>
              <a:lnSpc>
                <a:spcPct val="100000"/>
              </a:lnSpc>
            </a:pPr>
            <a:r>
              <a:rPr lang="en-US"/>
              <a:t>The RRA will be merging with the ABOS KSB Portal.</a:t>
            </a:r>
          </a:p>
          <a:p>
            <a:pPr lvl="1">
              <a:lnSpc>
                <a:spcPct val="100000"/>
              </a:lnSpc>
            </a:pPr>
            <a:r>
              <a:rPr lang="en-US"/>
              <a:t>ABOS KSB Portal will be the hub</a:t>
            </a:r>
          </a:p>
          <a:p>
            <a:pPr>
              <a:lnSpc>
                <a:spcPct val="100000"/>
              </a:lnSpc>
            </a:pPr>
            <a:r>
              <a:rPr lang="en-US"/>
              <a:t>Streamlining data collection and data entry</a:t>
            </a:r>
          </a:p>
          <a:p>
            <a:pPr marL="0" indent="0">
              <a:buNone/>
            </a:pPr>
            <a:endParaRPr lang="en-US"/>
          </a:p>
        </p:txBody>
      </p:sp>
      <p:pic>
        <p:nvPicPr>
          <p:cNvPr id="4" name="Picture 3">
            <a:extLst>
              <a:ext uri="{FF2B5EF4-FFF2-40B4-BE49-F238E27FC236}">
                <a16:creationId xmlns:a16="http://schemas.microsoft.com/office/drawing/2014/main" id="{5FC5B16A-96A5-45B7-8062-6C6BB34623F0}"/>
              </a:ext>
            </a:extLst>
          </p:cNvPr>
          <p:cNvPicPr>
            <a:picLocks noChangeAspect="1"/>
          </p:cNvPicPr>
          <p:nvPr/>
        </p:nvPicPr>
        <p:blipFill>
          <a:blip r:embed="rId2"/>
          <a:stretch>
            <a:fillRect/>
          </a:stretch>
        </p:blipFill>
        <p:spPr>
          <a:xfrm>
            <a:off x="4317194" y="3429000"/>
            <a:ext cx="3236851" cy="2683228"/>
          </a:xfrm>
          <a:prstGeom prst="rect">
            <a:avLst/>
          </a:prstGeom>
        </p:spPr>
      </p:pic>
    </p:spTree>
    <p:extLst>
      <p:ext uri="{BB962C8B-B14F-4D97-AF65-F5344CB8AC3E}">
        <p14:creationId xmlns:p14="http://schemas.microsoft.com/office/powerpoint/2010/main" val="24140586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CC3DB2-ADB2-4D38-967D-C4E7F59BE68B}"/>
              </a:ext>
            </a:extLst>
          </p:cNvPr>
          <p:cNvPicPr>
            <a:picLocks noChangeAspect="1"/>
          </p:cNvPicPr>
          <p:nvPr/>
        </p:nvPicPr>
        <p:blipFill>
          <a:blip r:embed="rId2"/>
          <a:stretch>
            <a:fillRect/>
          </a:stretch>
        </p:blipFill>
        <p:spPr>
          <a:xfrm>
            <a:off x="907832" y="630654"/>
            <a:ext cx="5188168" cy="5166519"/>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90BF096E-87E6-4E26-B6B5-39935BB9C5FE}"/>
              </a:ext>
            </a:extLst>
          </p:cNvPr>
          <p:cNvSpPr txBox="1"/>
          <p:nvPr/>
        </p:nvSpPr>
        <p:spPr>
          <a:xfrm>
            <a:off x="6768238" y="2952504"/>
            <a:ext cx="4907559"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Residents will be able their progress towards acquiring necessary orthopaedic education requirements</a:t>
            </a:r>
          </a:p>
          <a:p>
            <a:endParaRPr lang="en-US"/>
          </a:p>
        </p:txBody>
      </p:sp>
      <p:cxnSp>
        <p:nvCxnSpPr>
          <p:cNvPr id="4" name="Straight Arrow Connector 3">
            <a:extLst>
              <a:ext uri="{FF2B5EF4-FFF2-40B4-BE49-F238E27FC236}">
                <a16:creationId xmlns:a16="http://schemas.microsoft.com/office/drawing/2014/main" id="{5B2E8376-8C93-42FB-8436-67F630E00528}"/>
              </a:ext>
            </a:extLst>
          </p:cNvPr>
          <p:cNvCxnSpPr>
            <a:cxnSpLocks/>
            <a:stCxn id="2" idx="1"/>
          </p:cNvCxnSpPr>
          <p:nvPr/>
        </p:nvCxnSpPr>
        <p:spPr>
          <a:xfrm flipH="1">
            <a:off x="5293895" y="3552669"/>
            <a:ext cx="14743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2683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D304-EAAA-422A-9A3E-04521ABD6718}"/>
              </a:ext>
            </a:extLst>
          </p:cNvPr>
          <p:cNvSpPr>
            <a:spLocks noGrp="1"/>
          </p:cNvSpPr>
          <p:nvPr>
            <p:ph type="title"/>
          </p:nvPr>
        </p:nvSpPr>
        <p:spPr/>
        <p:txBody>
          <a:bodyPr/>
          <a:lstStyle/>
          <a:p>
            <a:r>
              <a:rPr lang="en-US"/>
              <a:t>Security Updates</a:t>
            </a:r>
          </a:p>
        </p:txBody>
      </p:sp>
      <p:sp>
        <p:nvSpPr>
          <p:cNvPr id="3" name="Content Placeholder 2">
            <a:extLst>
              <a:ext uri="{FF2B5EF4-FFF2-40B4-BE49-F238E27FC236}">
                <a16:creationId xmlns:a16="http://schemas.microsoft.com/office/drawing/2014/main" id="{5759E374-A2B1-49C4-89EB-27A7D678D5ED}"/>
              </a:ext>
            </a:extLst>
          </p:cNvPr>
          <p:cNvSpPr>
            <a:spLocks noGrp="1"/>
          </p:cNvSpPr>
          <p:nvPr>
            <p:ph idx="1"/>
          </p:nvPr>
        </p:nvSpPr>
        <p:spPr>
          <a:xfrm>
            <a:off x="441062" y="1253331"/>
            <a:ext cx="10912737" cy="4351338"/>
          </a:xfrm>
        </p:spPr>
        <p:txBody>
          <a:bodyPr/>
          <a:lstStyle/>
          <a:p>
            <a:pPr>
              <a:lnSpc>
                <a:spcPct val="100000"/>
              </a:lnSpc>
            </a:pPr>
            <a:r>
              <a:rPr lang="en-US"/>
              <a:t>RRA platform is currently unavailable</a:t>
            </a:r>
          </a:p>
          <a:p>
            <a:pPr lvl="1">
              <a:lnSpc>
                <a:spcPct val="100000"/>
              </a:lnSpc>
            </a:pPr>
            <a:endParaRPr lang="en-US"/>
          </a:p>
          <a:p>
            <a:pPr>
              <a:lnSpc>
                <a:spcPct val="100000"/>
              </a:lnSpc>
            </a:pPr>
            <a:endParaRPr lang="en-US"/>
          </a:p>
          <a:p>
            <a:pPr>
              <a:lnSpc>
                <a:spcPct val="100000"/>
              </a:lnSpc>
            </a:pPr>
            <a:r>
              <a:rPr lang="en-US"/>
              <a:t>Contact Sonya Parker for assistance with reports</a:t>
            </a:r>
          </a:p>
          <a:p>
            <a:pPr marL="0" indent="0">
              <a:buNone/>
            </a:pPr>
            <a:endParaRPr lang="en-US"/>
          </a:p>
        </p:txBody>
      </p:sp>
      <p:pic>
        <p:nvPicPr>
          <p:cNvPr id="5" name="Picture 4">
            <a:extLst>
              <a:ext uri="{FF2B5EF4-FFF2-40B4-BE49-F238E27FC236}">
                <a16:creationId xmlns:a16="http://schemas.microsoft.com/office/drawing/2014/main" id="{DE2452DB-FF26-4AC9-94D5-EA5AF7B469EF}"/>
              </a:ext>
            </a:extLst>
          </p:cNvPr>
          <p:cNvPicPr>
            <a:picLocks noChangeAspect="1"/>
          </p:cNvPicPr>
          <p:nvPr/>
        </p:nvPicPr>
        <p:blipFill>
          <a:blip r:embed="rId2"/>
          <a:stretch>
            <a:fillRect/>
          </a:stretch>
        </p:blipFill>
        <p:spPr>
          <a:xfrm>
            <a:off x="243840" y="1881407"/>
            <a:ext cx="11704320" cy="673769"/>
          </a:xfrm>
          <a:prstGeom prst="rect">
            <a:avLst/>
          </a:prstGeom>
        </p:spPr>
      </p:pic>
      <p:sp>
        <p:nvSpPr>
          <p:cNvPr id="6" name="Left Brace 5">
            <a:extLst>
              <a:ext uri="{FF2B5EF4-FFF2-40B4-BE49-F238E27FC236}">
                <a16:creationId xmlns:a16="http://schemas.microsoft.com/office/drawing/2014/main" id="{7A58C0CC-057C-478B-BAD6-575718126110}"/>
              </a:ext>
            </a:extLst>
          </p:cNvPr>
          <p:cNvSpPr/>
          <p:nvPr/>
        </p:nvSpPr>
        <p:spPr>
          <a:xfrm>
            <a:off x="77002" y="1824684"/>
            <a:ext cx="269507" cy="6737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9DCA3E58-B501-40F1-8CF5-162FF34EB54D}"/>
              </a:ext>
            </a:extLst>
          </p:cNvPr>
          <p:cNvSpPr/>
          <p:nvPr/>
        </p:nvSpPr>
        <p:spPr>
          <a:xfrm rot="10800000">
            <a:off x="11678653" y="1858226"/>
            <a:ext cx="269507" cy="6737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Graphic 10" descr="Safe with solid fill">
            <a:extLst>
              <a:ext uri="{FF2B5EF4-FFF2-40B4-BE49-F238E27FC236}">
                <a16:creationId xmlns:a16="http://schemas.microsoft.com/office/drawing/2014/main" id="{3FD9FBE8-C941-40F7-8D33-C8A0ACDD65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2487" y="3558105"/>
            <a:ext cx="2584278" cy="2584278"/>
          </a:xfrm>
          <a:prstGeom prst="rect">
            <a:avLst/>
          </a:prstGeom>
        </p:spPr>
      </p:pic>
    </p:spTree>
    <p:extLst>
      <p:ext uri="{BB962C8B-B14F-4D97-AF65-F5344CB8AC3E}">
        <p14:creationId xmlns:p14="http://schemas.microsoft.com/office/powerpoint/2010/main" val="35863801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theme/theme1.xml><?xml version="1.0" encoding="utf-8"?>
<a:theme xmlns:a="http://schemas.openxmlformats.org/drawingml/2006/main" name="Office Theme">
  <a:themeElements>
    <a:clrScheme name="2019-ABOS palette ƒ">
      <a:dk1>
        <a:srgbClr val="363736"/>
      </a:dk1>
      <a:lt1>
        <a:srgbClr val="FEFFFF"/>
      </a:lt1>
      <a:dk2>
        <a:srgbClr val="107C5F"/>
      </a:dk2>
      <a:lt2>
        <a:srgbClr val="C0C1C0"/>
      </a:lt2>
      <a:accent1>
        <a:srgbClr val="6AAA0F"/>
      </a:accent1>
      <a:accent2>
        <a:srgbClr val="26B0EC"/>
      </a:accent2>
      <a:accent3>
        <a:srgbClr val="DA5CBE"/>
      </a:accent3>
      <a:accent4>
        <a:srgbClr val="DA7024"/>
      </a:accent4>
      <a:accent5>
        <a:srgbClr val="015038"/>
      </a:accent5>
      <a:accent6>
        <a:srgbClr val="41627B"/>
      </a:accent6>
      <a:hlink>
        <a:srgbClr val="26B0EC"/>
      </a:hlink>
      <a:folHlink>
        <a:srgbClr val="DA5CBE"/>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OS-2019_template_082919ƒ.potx" id="{D831D96F-2E6B-8C48-BCDC-9C5740943247}" vid="{B95B7501-F4DB-314E-8AD4-7018C554A74F}"/>
    </a:ext>
  </a:extLst>
</a:theme>
</file>

<file path=ppt/theme/theme2.xml><?xml version="1.0" encoding="utf-8"?>
<a:theme xmlns:a="http://schemas.openxmlformats.org/drawingml/2006/main" name="2_Office Theme">
  <a:themeElements>
    <a:clrScheme name="2019-ABOS palette ƒ">
      <a:dk1>
        <a:srgbClr val="363736"/>
      </a:dk1>
      <a:lt1>
        <a:srgbClr val="FEFFFF"/>
      </a:lt1>
      <a:dk2>
        <a:srgbClr val="107C5F"/>
      </a:dk2>
      <a:lt2>
        <a:srgbClr val="C0C1C0"/>
      </a:lt2>
      <a:accent1>
        <a:srgbClr val="6AAA0F"/>
      </a:accent1>
      <a:accent2>
        <a:srgbClr val="26B0EC"/>
      </a:accent2>
      <a:accent3>
        <a:srgbClr val="DA5CBE"/>
      </a:accent3>
      <a:accent4>
        <a:srgbClr val="DA7024"/>
      </a:accent4>
      <a:accent5>
        <a:srgbClr val="015038"/>
      </a:accent5>
      <a:accent6>
        <a:srgbClr val="41627B"/>
      </a:accent6>
      <a:hlink>
        <a:srgbClr val="26B0EC"/>
      </a:hlink>
      <a:folHlink>
        <a:srgbClr val="DA5CBE"/>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OS-2019_template_082719ƒ.potx" id="{4B409CD9-75FA-CE44-B695-FC1C0EA47B17}" vid="{CE804FAD-544A-DD48-A599-E00543444917}"/>
    </a:ext>
  </a:extLst>
</a:theme>
</file>

<file path=ppt/theme/theme3.xml><?xml version="1.0" encoding="utf-8"?>
<a:theme xmlns:a="http://schemas.openxmlformats.org/drawingml/2006/main" name="1_WFSM_academic_template">
  <a:themeElements>
    <a:clrScheme name="Corporate Color Palette">
      <a:dk1>
        <a:sysClr val="windowText" lastClr="000000"/>
      </a:dk1>
      <a:lt1>
        <a:sysClr val="window" lastClr="FFFFFF"/>
      </a:lt1>
      <a:dk2>
        <a:srgbClr val="000000"/>
      </a:dk2>
      <a:lt2>
        <a:srgbClr val="FFFFFF"/>
      </a:lt2>
      <a:accent1>
        <a:srgbClr val="9E7E38"/>
      </a:accent1>
      <a:accent2>
        <a:srgbClr val="FFD200"/>
      </a:accent2>
      <a:accent3>
        <a:srgbClr val="F07B05"/>
      </a:accent3>
      <a:accent4>
        <a:srgbClr val="D3222A"/>
      </a:accent4>
      <a:accent5>
        <a:srgbClr val="7C109A"/>
      </a:accent5>
      <a:accent6>
        <a:srgbClr val="505050"/>
      </a:accent6>
      <a:hlink>
        <a:srgbClr val="4261A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2019-ABOS palette ƒ">
      <a:dk1>
        <a:srgbClr val="363736"/>
      </a:dk1>
      <a:lt1>
        <a:srgbClr val="FEFFFF"/>
      </a:lt1>
      <a:dk2>
        <a:srgbClr val="107C5F"/>
      </a:dk2>
      <a:lt2>
        <a:srgbClr val="C0C1C0"/>
      </a:lt2>
      <a:accent1>
        <a:srgbClr val="6AAA0F"/>
      </a:accent1>
      <a:accent2>
        <a:srgbClr val="26B0EC"/>
      </a:accent2>
      <a:accent3>
        <a:srgbClr val="DA5CBE"/>
      </a:accent3>
      <a:accent4>
        <a:srgbClr val="DA7024"/>
      </a:accent4>
      <a:accent5>
        <a:srgbClr val="015038"/>
      </a:accent5>
      <a:accent6>
        <a:srgbClr val="41627B"/>
      </a:accent6>
      <a:hlink>
        <a:srgbClr val="26B0EC"/>
      </a:hlink>
      <a:folHlink>
        <a:srgbClr val="DA5CBE"/>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OS-2019_template_082719ƒ.potx" id="{4B409CD9-75FA-CE44-B695-FC1C0EA47B17}" vid="{CE804FAD-544A-DD48-A599-E0054344491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BF62E697F4C4D93ADB20FF252E5D2" ma:contentTypeVersion="16" ma:contentTypeDescription="Create a new document." ma:contentTypeScope="" ma:versionID="b11d56427a6a7f664db9e161de6ac06b">
  <xsd:schema xmlns:xsd="http://www.w3.org/2001/XMLSchema" xmlns:xs="http://www.w3.org/2001/XMLSchema" xmlns:p="http://schemas.microsoft.com/office/2006/metadata/properties" xmlns:ns2="0d79e0d9-c659-48c7-b8b3-f12f092bc746" xmlns:ns3="510932ee-2f8a-4205-b718-574fbeb07ce0" targetNamespace="http://schemas.microsoft.com/office/2006/metadata/properties" ma:root="true" ma:fieldsID="4d8761e8c1de7e45ae4c3307132f3cb3" ns2:_="" ns3:_="">
    <xsd:import namespace="0d79e0d9-c659-48c7-b8b3-f12f092bc746"/>
    <xsd:import namespace="510932ee-2f8a-4205-b718-574fbeb07ce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79e0d9-c659-48c7-b8b3-f12f092bc74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10932ee-2f8a-4205-b718-574fbeb07ce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510932ee-2f8a-4205-b718-574fbeb07ce0" xsi:nil="true"/>
  </documentManagement>
</p:properties>
</file>

<file path=customXml/itemProps1.xml><?xml version="1.0" encoding="utf-8"?>
<ds:datastoreItem xmlns:ds="http://schemas.openxmlformats.org/officeDocument/2006/customXml" ds:itemID="{D629F435-BAA0-4A81-859A-91988CBF330C}">
  <ds:schemaRefs>
    <ds:schemaRef ds:uri="0d79e0d9-c659-48c7-b8b3-f12f092bc746"/>
    <ds:schemaRef ds:uri="510932ee-2f8a-4205-b718-574fbeb07c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2EF5ED6-BD90-4507-8ACA-1D59C992CE90}">
  <ds:schemaRefs>
    <ds:schemaRef ds:uri="http://schemas.microsoft.com/sharepoint/v3/contenttype/forms"/>
  </ds:schemaRefs>
</ds:datastoreItem>
</file>

<file path=customXml/itemProps3.xml><?xml version="1.0" encoding="utf-8"?>
<ds:datastoreItem xmlns:ds="http://schemas.openxmlformats.org/officeDocument/2006/customXml" ds:itemID="{90663EE0-21ED-4419-A441-6C0899364BDA}">
  <ds:schemaRefs>
    <ds:schemaRef ds:uri="510932ee-2f8a-4205-b718-574fbeb07ce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ABOS-2019_template_082919ƒ</Template>
  <TotalTime>1</TotalTime>
  <Words>1076</Words>
  <Application>Microsoft Office PowerPoint</Application>
  <PresentationFormat>Widescreen</PresentationFormat>
  <Paragraphs>183</Paragraphs>
  <Slides>47</Slides>
  <Notes>2</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47</vt:i4>
      </vt:variant>
    </vt:vector>
  </HeadingPairs>
  <TitlesOfParts>
    <vt:vector size="56" baseType="lpstr">
      <vt:lpstr>Arial</vt:lpstr>
      <vt:lpstr>Calibri</vt:lpstr>
      <vt:lpstr>Copperplate Gothic Bold</vt:lpstr>
      <vt:lpstr>Georgia</vt:lpstr>
      <vt:lpstr>System Font Regular</vt:lpstr>
      <vt:lpstr>Office Theme</vt:lpstr>
      <vt:lpstr>2_Office Theme</vt:lpstr>
      <vt:lpstr>1_WFSM_academic_template</vt:lpstr>
      <vt:lpstr>1_Office Theme</vt:lpstr>
      <vt:lpstr>American Board of Orthopaedic Surgery Report to ARCOS: Graduate Medical Education Initiatives </vt:lpstr>
      <vt:lpstr>ABOS Mission Statement</vt:lpstr>
      <vt:lpstr>From the ABOS Guiding Principles:</vt:lpstr>
      <vt:lpstr>PowerPoint Presentation</vt:lpstr>
      <vt:lpstr>Topics </vt:lpstr>
      <vt:lpstr>Record of Resident Assignment (RRA)</vt:lpstr>
      <vt:lpstr>Updates</vt:lpstr>
      <vt:lpstr>PowerPoint Presentation</vt:lpstr>
      <vt:lpstr>Security Updates</vt:lpstr>
      <vt:lpstr>ABOS Knowledge, Skills, and Behavior Program (ABOS KSB)</vt:lpstr>
      <vt:lpstr>About the ABOS KSB Program</vt:lpstr>
      <vt:lpstr>About the ABOS KSB Program</vt:lpstr>
      <vt:lpstr>Orthopaedic Knowledge</vt:lpstr>
      <vt:lpstr>Orthopaedic Knowledge</vt:lpstr>
      <vt:lpstr>Surgical Skills</vt:lpstr>
      <vt:lpstr>Surgical Skills Assessment </vt:lpstr>
      <vt:lpstr>Surgical Skills and Professional Behavior</vt:lpstr>
      <vt:lpstr>Professional Behavior</vt:lpstr>
      <vt:lpstr>Professional Behavior Assessments</vt:lpstr>
      <vt:lpstr>Professional Behavior Assessment</vt:lpstr>
      <vt:lpstr>Program Directors/Program Coordinators</vt:lpstr>
      <vt:lpstr>Program Directors/Program Coordinators</vt:lpstr>
      <vt:lpstr>ABOS KSB Milestones Report</vt:lpstr>
      <vt:lpstr>ABOS KSB Milestones Report</vt:lpstr>
      <vt:lpstr>ABOS KSB Milestones Report</vt:lpstr>
      <vt:lpstr>FAQs</vt:lpstr>
      <vt:lpstr>FAQs</vt:lpstr>
      <vt:lpstr>FAQs</vt:lpstr>
      <vt:lpstr>Resident Perspective</vt:lpstr>
      <vt:lpstr>Getting Started</vt:lpstr>
      <vt:lpstr>www.abos.org/abosksb</vt:lpstr>
      <vt:lpstr>Resident Dashboard</vt:lpstr>
      <vt:lpstr>Resident Dashboard</vt:lpstr>
      <vt:lpstr>Surgical Skills Assessments </vt:lpstr>
      <vt:lpstr>Professional Behavior Assessments</vt:lpstr>
      <vt:lpstr>How can I get this for my residents?</vt:lpstr>
      <vt:lpstr>Resident Opportunities</vt:lpstr>
      <vt:lpstr>ABOS Resident Advisory Panel-2021</vt:lpstr>
      <vt:lpstr>ABMS/ABOS Visiting Scholar Program</vt:lpstr>
      <vt:lpstr>PowerPoint Presentation</vt:lpstr>
      <vt:lpstr>ABOS Research Database </vt:lpstr>
      <vt:lpstr>Summary</vt:lpstr>
      <vt:lpstr>Summary</vt:lpstr>
      <vt:lpstr>Contact Us </vt:lpstr>
      <vt:lpstr>Contact US</vt:lpstr>
      <vt:lpstr>ABOS Website and Social Media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David Elstein</dc:creator>
  <cp:lastModifiedBy>Mona Saniei</cp:lastModifiedBy>
  <cp:revision>1</cp:revision>
  <dcterms:created xsi:type="dcterms:W3CDTF">2022-02-28T15:46:49Z</dcterms:created>
  <dcterms:modified xsi:type="dcterms:W3CDTF">2022-03-16T14:35:37Z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0x01010087BBF62E697F4C4D93ADB20FF252E5D2</vt:lpwstr>
  </property>
</Properties>
</file>